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tags/tag3.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tags/tag4.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tags/tag5.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9.xml" ContentType="application/vnd.openxmlformats-officedocument.theme+xml"/>
  <Override PartName="/ppt/tags/tag6.xml" ContentType="application/vnd.openxmlformats-officedocument.presentationml.tags+xml"/>
  <Override PartName="/ppt/slideLayouts/slideLayout42.xml" ContentType="application/vnd.openxmlformats-officedocument.presentationml.slideLayout+xml"/>
  <Override PartName="/ppt/theme/theme10.xml" ContentType="application/vnd.openxmlformats-officedocument.theme+xml"/>
  <Override PartName="/ppt/tags/tag7.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1.xml" ContentType="application/vnd.openxmlformats-officedocument.theme+xml"/>
  <Override PartName="/ppt/tags/tag8.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2.xml" ContentType="application/vnd.openxmlformats-officedocument.theme+xml"/>
  <Override PartName="/ppt/tags/tag9.xml" ContentType="application/vnd.openxmlformats-officedocument.presentationml.tags+xml"/>
  <Override PartName="/ppt/slideLayouts/slideLayout81.xml" ContentType="application/vnd.openxmlformats-officedocument.presentationml.slideLayout+xml"/>
  <Override PartName="/ppt/theme/theme13.xml" ContentType="application/vnd.openxmlformats-officedocument.theme+xml"/>
  <Override PartName="/ppt/tags/tag10.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4.xml" ContentType="application/vnd.openxmlformats-officedocument.theme+xml"/>
  <Override PartName="/ppt/tags/tag11.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5.xml" ContentType="application/vnd.openxmlformats-officedocument.theme+xml"/>
  <Override PartName="/ppt/tags/tag12.xml" ContentType="application/vnd.openxmlformats-officedocument.presentationml.tags+xml"/>
  <Override PartName="/ppt/slideLayouts/slideLayout96.xml" ContentType="application/vnd.openxmlformats-officedocument.presentationml.slideLayout+xml"/>
  <Override PartName="/ppt/theme/theme16.xml" ContentType="application/vnd.openxmlformats-officedocument.theme+xml"/>
  <Override PartName="/ppt/tags/tag13.xml" ContentType="application/vnd.openxmlformats-officedocument.presentationml.tags+xml"/>
  <Override PartName="/ppt/slideLayouts/slideLayout97.xml" ContentType="application/vnd.openxmlformats-officedocument.presentationml.slideLayout+xml"/>
  <Override PartName="/ppt/theme/theme17.xml" ContentType="application/vnd.openxmlformats-officedocument.theme+xml"/>
  <Override PartName="/ppt/tags/tag14.xml" ContentType="application/vnd.openxmlformats-officedocument.presentationml.tags+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8.xml" ContentType="application/vnd.openxmlformats-officedocument.theme+xml"/>
  <Override PartName="/ppt/tags/tag15.xml" ContentType="application/vnd.openxmlformats-officedocument.presentationml.tags+xml"/>
  <Override PartName="/ppt/slideLayouts/slideLayout100.xml" ContentType="application/vnd.openxmlformats-officedocument.presentationml.slideLayout+xml"/>
  <Override PartName="/ppt/theme/theme19.xml" ContentType="application/vnd.openxmlformats-officedocument.theme+xml"/>
  <Override PartName="/ppt/tags/tag16.xml" ContentType="application/vnd.openxmlformats-officedocument.presentationml.tags+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20.xml" ContentType="application/vnd.openxmlformats-officedocument.theme+xml"/>
  <Override PartName="/ppt/tags/tag17.xml" ContentType="application/vnd.openxmlformats-officedocument.presentationml.tags+xml"/>
  <Override PartName="/ppt/slideLayouts/slideLayout103.xml" ContentType="application/vnd.openxmlformats-officedocument.presentationml.slideLayout+xml"/>
  <Override PartName="/ppt/theme/theme21.xml" ContentType="application/vnd.openxmlformats-officedocument.theme+xml"/>
  <Override PartName="/ppt/tags/tag18.xml" ContentType="application/vnd.openxmlformats-officedocument.presentationml.tags+xml"/>
  <Override PartName="/ppt/theme/theme22.xml" ContentType="application/vnd.openxmlformats-officedocument.theme+xml"/>
  <Override PartName="/ppt/tags/tag19.xml" ContentType="application/vnd.openxmlformats-officedocument.presentationml.tags+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23.xml" ContentType="application/vnd.openxmlformats-officedocument.theme+xml"/>
  <Override PartName="/ppt/tags/tag20.xml" ContentType="application/vnd.openxmlformats-officedocument.presentationml.tags+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24.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slideLayouts/slideLayout124.xml" ContentType="application/vnd.openxmlformats-officedocument.presentationml.slideLayout+xml"/>
  <Override PartName="/ppt/theme/theme25.xml" ContentType="application/vnd.openxmlformats-officedocument.theme+xml"/>
  <Override PartName="/ppt/tags/tag23.xml" ContentType="application/vnd.openxmlformats-officedocument.presentationml.tags+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26.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27.xml" ContentType="application/vnd.openxmlformats-officedocument.theme+xml"/>
  <Override PartName="/ppt/tags/tag24.xml" ContentType="application/vnd.openxmlformats-officedocument.presentationml.tags+xml"/>
  <Override PartName="/ppt/slideLayouts/slideLayout155.xml" ContentType="application/vnd.openxmlformats-officedocument.presentationml.slideLayout+xml"/>
  <Override PartName="/ppt/theme/theme28.xml" ContentType="application/vnd.openxmlformats-officedocument.theme+xml"/>
  <Override PartName="/ppt/tags/tag25.xml" ContentType="application/vnd.openxmlformats-officedocument.presentationml.tags+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29.xml" ContentType="application/vnd.openxmlformats-officedocument.theme+xml"/>
  <Override PartName="/ppt/tags/tag26.xml" ContentType="application/vnd.openxmlformats-officedocument.presentationml.tags+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30.xml" ContentType="application/vnd.openxmlformats-officedocument.theme+xml"/>
  <Override PartName="/ppt/tags/tag27.xml" ContentType="application/vnd.openxmlformats-officedocument.presentationml.tags+xml"/>
  <Override PartName="/ppt/slideLayouts/slideLayout166.xml" ContentType="application/vnd.openxmlformats-officedocument.presentationml.slideLayout+xml"/>
  <Override PartName="/ppt/theme/theme31.xml" ContentType="application/vnd.openxmlformats-officedocument.theme+xml"/>
  <Override PartName="/ppt/tags/tag28.xml" ContentType="application/vnd.openxmlformats-officedocument.presentationml.tags+xml"/>
  <Override PartName="/ppt/slideLayouts/slideLayout167.xml" ContentType="application/vnd.openxmlformats-officedocument.presentationml.slideLayout+xml"/>
  <Override PartName="/ppt/theme/theme32.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33.xml" ContentType="application/vnd.openxmlformats-officedocument.theme+xml"/>
  <Override PartName="/ppt/tags/tag29.xml" ContentType="application/vnd.openxmlformats-officedocument.presentationml.tags+xml"/>
  <Override PartName="/ppt/theme/theme34.xml" ContentType="application/vnd.openxmlformats-officedocument.theme+xml"/>
  <Override PartName="/ppt/theme/theme3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3" r:id="rId1"/>
    <p:sldMasterId id="2147483681" r:id="rId2"/>
    <p:sldMasterId id="2147483725" r:id="rId3"/>
    <p:sldMasterId id="2147483728" r:id="rId4"/>
    <p:sldMasterId id="2147483730" r:id="rId5"/>
    <p:sldMasterId id="2147483744" r:id="rId6"/>
    <p:sldMasterId id="2147483750" r:id="rId7"/>
    <p:sldMasterId id="2147483756" r:id="rId8"/>
    <p:sldMasterId id="2147483768" r:id="rId9"/>
    <p:sldMasterId id="2147483775" r:id="rId10"/>
    <p:sldMasterId id="2147483778" r:id="rId11"/>
    <p:sldMasterId id="2147483791" r:id="rId12"/>
    <p:sldMasterId id="2147483818" r:id="rId13"/>
    <p:sldMasterId id="2147483821" r:id="rId14"/>
    <p:sldMasterId id="2147483825" r:id="rId15"/>
    <p:sldMasterId id="2147483838" r:id="rId16"/>
    <p:sldMasterId id="2147483841" r:id="rId17"/>
    <p:sldMasterId id="2147483844" r:id="rId18"/>
    <p:sldMasterId id="2147483848" r:id="rId19"/>
    <p:sldMasterId id="2147483851" r:id="rId20"/>
    <p:sldMasterId id="2147483855" r:id="rId21"/>
    <p:sldMasterId id="2147483865" r:id="rId22"/>
    <p:sldMasterId id="2147483867" r:id="rId23"/>
    <p:sldMasterId id="2147483875" r:id="rId24"/>
    <p:sldMasterId id="2147483895" r:id="rId25"/>
    <p:sldMasterId id="2147483898" r:id="rId26"/>
    <p:sldMasterId id="2147483903" r:id="rId27"/>
    <p:sldMasterId id="2147483930" r:id="rId28"/>
    <p:sldMasterId id="2147483933" r:id="rId29"/>
    <p:sldMasterId id="2147483939" r:id="rId30"/>
    <p:sldMasterId id="2147483945" r:id="rId31"/>
    <p:sldMasterId id="2147483948" r:id="rId32"/>
    <p:sldMasterId id="2147483951" r:id="rId33"/>
  </p:sldMasterIdLst>
  <p:notesMasterIdLst>
    <p:notesMasterId r:id="rId54"/>
  </p:notesMasterIdLst>
  <p:handoutMasterIdLst>
    <p:handoutMasterId r:id="rId55"/>
  </p:handoutMasterIdLst>
  <p:sldIdLst>
    <p:sldId id="993" r:id="rId34"/>
    <p:sldId id="703" r:id="rId35"/>
    <p:sldId id="1037" r:id="rId36"/>
    <p:sldId id="1039" r:id="rId37"/>
    <p:sldId id="1040" r:id="rId38"/>
    <p:sldId id="1044" r:id="rId39"/>
    <p:sldId id="1048" r:id="rId40"/>
    <p:sldId id="1049" r:id="rId41"/>
    <p:sldId id="1065" r:id="rId42"/>
    <p:sldId id="1066" r:id="rId43"/>
    <p:sldId id="1051" r:id="rId44"/>
    <p:sldId id="1050" r:id="rId45"/>
    <p:sldId id="1067" r:id="rId46"/>
    <p:sldId id="1045" r:id="rId47"/>
    <p:sldId id="1068" r:id="rId48"/>
    <p:sldId id="1069" r:id="rId49"/>
    <p:sldId id="1046" r:id="rId50"/>
    <p:sldId id="1047" r:id="rId51"/>
    <p:sldId id="1070" r:id="rId52"/>
    <p:sldId id="992" r:id="rId53"/>
  </p:sldIdLst>
  <p:sldSz cx="9144000" cy="6858000" type="screen4x3"/>
  <p:notesSz cx="7077075" cy="9363075"/>
  <p:custDataLst>
    <p:tags r:id="rId56"/>
  </p:custDataLst>
  <p:defaultTextStyle>
    <a:defPPr>
      <a:defRPr lang="en-US"/>
    </a:defPPr>
    <a:lvl1pPr algn="ctr" rtl="0" fontAlgn="base">
      <a:spcBef>
        <a:spcPct val="0"/>
      </a:spcBef>
      <a:spcAft>
        <a:spcPct val="0"/>
      </a:spcAft>
      <a:defRPr sz="1000" kern="1200">
        <a:solidFill>
          <a:schemeClr val="tx1"/>
        </a:solidFill>
        <a:latin typeface="Univers 45 Light" pitchFamily="2" charset="0"/>
        <a:ea typeface="+mn-ea"/>
        <a:cs typeface="+mn-cs"/>
      </a:defRPr>
    </a:lvl1pPr>
    <a:lvl2pPr marL="457200" algn="ctr" rtl="0" fontAlgn="base">
      <a:spcBef>
        <a:spcPct val="0"/>
      </a:spcBef>
      <a:spcAft>
        <a:spcPct val="0"/>
      </a:spcAft>
      <a:defRPr sz="1000" kern="1200">
        <a:solidFill>
          <a:schemeClr val="tx1"/>
        </a:solidFill>
        <a:latin typeface="Univers 45 Light" pitchFamily="2" charset="0"/>
        <a:ea typeface="+mn-ea"/>
        <a:cs typeface="+mn-cs"/>
      </a:defRPr>
    </a:lvl2pPr>
    <a:lvl3pPr marL="914400" algn="ctr" rtl="0" fontAlgn="base">
      <a:spcBef>
        <a:spcPct val="0"/>
      </a:spcBef>
      <a:spcAft>
        <a:spcPct val="0"/>
      </a:spcAft>
      <a:defRPr sz="1000" kern="1200">
        <a:solidFill>
          <a:schemeClr val="tx1"/>
        </a:solidFill>
        <a:latin typeface="Univers 45 Light" pitchFamily="2" charset="0"/>
        <a:ea typeface="+mn-ea"/>
        <a:cs typeface="+mn-cs"/>
      </a:defRPr>
    </a:lvl3pPr>
    <a:lvl4pPr marL="1371600" algn="ctr" rtl="0" fontAlgn="base">
      <a:spcBef>
        <a:spcPct val="0"/>
      </a:spcBef>
      <a:spcAft>
        <a:spcPct val="0"/>
      </a:spcAft>
      <a:defRPr sz="1000" kern="1200">
        <a:solidFill>
          <a:schemeClr val="tx1"/>
        </a:solidFill>
        <a:latin typeface="Univers 45 Light" pitchFamily="2" charset="0"/>
        <a:ea typeface="+mn-ea"/>
        <a:cs typeface="+mn-cs"/>
      </a:defRPr>
    </a:lvl4pPr>
    <a:lvl5pPr marL="1828800" algn="ctr" rtl="0" fontAlgn="base">
      <a:spcBef>
        <a:spcPct val="0"/>
      </a:spcBef>
      <a:spcAft>
        <a:spcPct val="0"/>
      </a:spcAft>
      <a:defRPr sz="1000" kern="1200">
        <a:solidFill>
          <a:schemeClr val="tx1"/>
        </a:solidFill>
        <a:latin typeface="Univers 45 Light" pitchFamily="2" charset="0"/>
        <a:ea typeface="+mn-ea"/>
        <a:cs typeface="+mn-cs"/>
      </a:defRPr>
    </a:lvl5pPr>
    <a:lvl6pPr marL="2286000" algn="l" defTabSz="914400" rtl="0" eaLnBrk="1" latinLnBrk="0" hangingPunct="1">
      <a:defRPr sz="1000" kern="1200">
        <a:solidFill>
          <a:schemeClr val="tx1"/>
        </a:solidFill>
        <a:latin typeface="Univers 45 Light" pitchFamily="2" charset="0"/>
        <a:ea typeface="+mn-ea"/>
        <a:cs typeface="+mn-cs"/>
      </a:defRPr>
    </a:lvl6pPr>
    <a:lvl7pPr marL="2743200" algn="l" defTabSz="914400" rtl="0" eaLnBrk="1" latinLnBrk="0" hangingPunct="1">
      <a:defRPr sz="1000" kern="1200">
        <a:solidFill>
          <a:schemeClr val="tx1"/>
        </a:solidFill>
        <a:latin typeface="Univers 45 Light" pitchFamily="2" charset="0"/>
        <a:ea typeface="+mn-ea"/>
        <a:cs typeface="+mn-cs"/>
      </a:defRPr>
    </a:lvl7pPr>
    <a:lvl8pPr marL="3200400" algn="l" defTabSz="914400" rtl="0" eaLnBrk="1" latinLnBrk="0" hangingPunct="1">
      <a:defRPr sz="1000" kern="1200">
        <a:solidFill>
          <a:schemeClr val="tx1"/>
        </a:solidFill>
        <a:latin typeface="Univers 45 Light" pitchFamily="2" charset="0"/>
        <a:ea typeface="+mn-ea"/>
        <a:cs typeface="+mn-cs"/>
      </a:defRPr>
    </a:lvl8pPr>
    <a:lvl9pPr marL="3657600" algn="l" defTabSz="914400" rtl="0" eaLnBrk="1" latinLnBrk="0" hangingPunct="1">
      <a:defRPr sz="1000" kern="1200">
        <a:solidFill>
          <a:schemeClr val="tx1"/>
        </a:solidFill>
        <a:latin typeface="Univers 45 Light" pitchFamily="2" charset="0"/>
        <a:ea typeface="+mn-ea"/>
        <a:cs typeface="+mn-cs"/>
      </a:defRPr>
    </a:lvl9pPr>
  </p:defaultTextStyle>
  <p:extLst>
    <p:ext uri="{EFAFB233-063F-42B5-8137-9DF3F51BA10A}">
      <p15:sldGuideLst xmlns:p15="http://schemas.microsoft.com/office/powerpoint/2012/main">
        <p15:guide id="1" orient="horz" pos="1070">
          <p15:clr>
            <a:srgbClr val="A4A3A4"/>
          </p15:clr>
        </p15:guide>
        <p15:guide id="2" orient="horz" pos="3333">
          <p15:clr>
            <a:srgbClr val="A4A3A4"/>
          </p15:clr>
        </p15:guide>
        <p15:guide id="3" orient="horz" pos="4075">
          <p15:clr>
            <a:srgbClr val="A4A3A4"/>
          </p15:clr>
        </p15:guide>
        <p15:guide id="4" pos="79">
          <p15:clr>
            <a:srgbClr val="A4A3A4"/>
          </p15:clr>
        </p15:guide>
      </p15:sldGuideLst>
    </p:ext>
    <p:ext uri="{2D200454-40CA-4A62-9FC3-DE9A4176ACB9}">
      <p15:notesGuideLst xmlns:p15="http://schemas.microsoft.com/office/powerpoint/2012/main">
        <p15:guide id="1" orient="horz" pos="2951"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Kanu" initials="Y" lastIdx="100" clrIdx="0"/>
  <p:cmAuthor id="1" name="ffalade" initials="f" lastIdx="1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D83"/>
    <a:srgbClr val="FF6600"/>
    <a:srgbClr val="66FFFF"/>
    <a:srgbClr val="19FF81"/>
    <a:srgbClr val="339966"/>
    <a:srgbClr val="CCFF99"/>
    <a:srgbClr val="E8FFD1"/>
    <a:srgbClr val="FF66CC"/>
    <a:srgbClr val="C2AB5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58" autoAdjust="0"/>
    <p:restoredTop sz="99682" autoAdjust="0"/>
  </p:normalViewPr>
  <p:slideViewPr>
    <p:cSldViewPr snapToGrid="0">
      <p:cViewPr varScale="1">
        <p:scale>
          <a:sx n="74" d="100"/>
          <a:sy n="74" d="100"/>
        </p:scale>
        <p:origin x="1368" y="72"/>
      </p:cViewPr>
      <p:guideLst>
        <p:guide orient="horz" pos="1070"/>
        <p:guide orient="horz" pos="3333"/>
        <p:guide orient="horz" pos="4075"/>
        <p:guide pos="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8" d="100"/>
          <a:sy n="48" d="100"/>
        </p:scale>
        <p:origin x="-1578" y="-84"/>
      </p:cViewPr>
      <p:guideLst>
        <p:guide orient="horz" pos="2951"/>
        <p:guide pos="222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6.xml"/><Relationship Id="rId21" Type="http://schemas.openxmlformats.org/officeDocument/2006/relationships/slideMaster" Target="slideMasters/slideMaster21.xml"/><Relationship Id="rId34" Type="http://schemas.openxmlformats.org/officeDocument/2006/relationships/slide" Target="slides/slide1.xml"/><Relationship Id="rId42" Type="http://schemas.openxmlformats.org/officeDocument/2006/relationships/slide" Target="slides/slide9.xml"/><Relationship Id="rId47" Type="http://schemas.openxmlformats.org/officeDocument/2006/relationships/slide" Target="slides/slide14.xml"/><Relationship Id="rId50" Type="http://schemas.openxmlformats.org/officeDocument/2006/relationships/slide" Target="slides/slide17.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4.xml"/><Relationship Id="rId40" Type="http://schemas.openxmlformats.org/officeDocument/2006/relationships/slide" Target="slides/slide7.xml"/><Relationship Id="rId45" Type="http://schemas.openxmlformats.org/officeDocument/2006/relationships/slide" Target="slides/slide12.xml"/><Relationship Id="rId53" Type="http://schemas.openxmlformats.org/officeDocument/2006/relationships/slide" Target="slides/slide20.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3.xml"/><Relationship Id="rId49" Type="http://schemas.openxmlformats.org/officeDocument/2006/relationships/slide" Target="slides/slide16.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1.xml"/><Relationship Id="rId52" Type="http://schemas.openxmlformats.org/officeDocument/2006/relationships/slide" Target="slides/slide19.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2.xml"/><Relationship Id="rId43" Type="http://schemas.openxmlformats.org/officeDocument/2006/relationships/slide" Target="slides/slide10.xml"/><Relationship Id="rId48" Type="http://schemas.openxmlformats.org/officeDocument/2006/relationships/slide" Target="slides/slide15.xml"/><Relationship Id="rId56" Type="http://schemas.openxmlformats.org/officeDocument/2006/relationships/tags" Target="tags/tag1.xml"/><Relationship Id="rId8" Type="http://schemas.openxmlformats.org/officeDocument/2006/relationships/slideMaster" Target="slideMasters/slideMaster8.xml"/><Relationship Id="rId51" Type="http://schemas.openxmlformats.org/officeDocument/2006/relationships/slide" Target="slides/slide1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5.xml"/><Relationship Id="rId46" Type="http://schemas.openxmlformats.org/officeDocument/2006/relationships/slide" Target="slides/slide13.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929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Rot="1" noChangeAspect="1" noChangeArrowheads="1" noTextEdit="1"/>
          </p:cNvSpPr>
          <p:nvPr>
            <p:ph type="sldImg" idx="2"/>
          </p:nvPr>
        </p:nvSpPr>
        <p:spPr bwMode="auto">
          <a:xfrm>
            <a:off x="965200" y="214313"/>
            <a:ext cx="5251450" cy="3938587"/>
          </a:xfrm>
          <a:prstGeom prst="rect">
            <a:avLst/>
          </a:prstGeom>
          <a:noFill/>
          <a:ln w="12700">
            <a:solidFill>
              <a:schemeClr val="folHlink"/>
            </a:solidFill>
            <a:miter lim="800000"/>
            <a:headEnd/>
            <a:tailEnd/>
          </a:ln>
          <a:effectLst>
            <a:outerShdw dist="89803" dir="2700000" algn="ctr" rotWithShape="0">
              <a:schemeClr val="folHlink"/>
            </a:outerShdw>
          </a:effectLst>
        </p:spPr>
      </p:sp>
      <p:sp>
        <p:nvSpPr>
          <p:cNvPr id="2052" name="Rectangle 4"/>
          <p:cNvSpPr>
            <a:spLocks noGrp="1" noChangeArrowheads="1"/>
          </p:cNvSpPr>
          <p:nvPr>
            <p:ph type="body" sz="quarter" idx="3"/>
          </p:nvPr>
        </p:nvSpPr>
        <p:spPr bwMode="auto">
          <a:xfrm>
            <a:off x="709678" y="4933252"/>
            <a:ext cx="5752787" cy="600473"/>
          </a:xfrm>
          <a:prstGeom prst="rect">
            <a:avLst/>
          </a:prstGeom>
          <a:noFill/>
          <a:ln w="9525">
            <a:noFill/>
            <a:miter lim="800000"/>
            <a:headEnd/>
            <a:tailEnd/>
          </a:ln>
          <a:effectLst/>
        </p:spPr>
        <p:txBody>
          <a:bodyPr vert="horz" wrap="square" lIns="181607" tIns="91593" rIns="181607" bIns="91593" numCol="1" anchor="t" anchorCtr="0" compatLnSpc="1">
            <a:prstTxWarp prst="textNoShape">
              <a:avLst/>
            </a:prstTxWarp>
            <a:spAutoFit/>
          </a:bodyPr>
          <a:lstStyle/>
          <a:p>
            <a:pPr lvl="0"/>
            <a:r>
              <a:rPr lang="en-US" smtClean="0"/>
              <a:t>Body Text</a:t>
            </a:r>
          </a:p>
          <a:p>
            <a:pPr lvl="1"/>
            <a:r>
              <a:rPr lang="en-US" smtClean="0"/>
              <a:t>Bullet text</a:t>
            </a:r>
          </a:p>
          <a:p>
            <a:pPr lvl="2"/>
            <a:r>
              <a:rPr lang="en-US" smtClean="0"/>
              <a:t>second </a:t>
            </a:r>
            <a:r>
              <a:rPr lang="nl-NL" smtClean="0"/>
              <a:t>l</a:t>
            </a:r>
            <a:r>
              <a:rPr lang="en-US" smtClean="0"/>
              <a:t>evel</a:t>
            </a:r>
          </a:p>
        </p:txBody>
      </p:sp>
      <p:sp>
        <p:nvSpPr>
          <p:cNvPr id="2056" name="Rectangle 8"/>
          <p:cNvSpPr>
            <a:spLocks noChangeArrowheads="1"/>
          </p:cNvSpPr>
          <p:nvPr/>
        </p:nvSpPr>
        <p:spPr bwMode="auto">
          <a:xfrm>
            <a:off x="709678" y="8878012"/>
            <a:ext cx="5752787" cy="448339"/>
          </a:xfrm>
          <a:prstGeom prst="rect">
            <a:avLst/>
          </a:prstGeom>
          <a:gradFill rotWithShape="0">
            <a:gsLst>
              <a:gs pos="0">
                <a:srgbClr val="AACCFF"/>
              </a:gs>
              <a:gs pos="100000">
                <a:schemeClr val="bg1"/>
              </a:gs>
            </a:gsLst>
            <a:lin ang="5400000" scaled="1"/>
          </a:gradFill>
          <a:ln w="12700">
            <a:noFill/>
            <a:miter lim="800000"/>
            <a:headEnd type="none" w="sm" len="sm"/>
            <a:tailEnd type="none" w="sm" len="sm"/>
          </a:ln>
          <a:effectLst/>
        </p:spPr>
        <p:txBody>
          <a:bodyPr wrap="none" lIns="89170" tIns="0" rIns="89170" bIns="0" anchor="ctr"/>
          <a:lstStyle/>
          <a:p>
            <a:pPr algn="l" defTabSz="744538" eaLnBrk="0" hangingPunct="0">
              <a:lnSpc>
                <a:spcPct val="90000"/>
              </a:lnSpc>
              <a:spcBef>
                <a:spcPct val="15000"/>
              </a:spcBef>
              <a:tabLst>
                <a:tab pos="593725" algn="l"/>
              </a:tabLst>
            </a:pPr>
            <a:r>
              <a:rPr lang="en-US" sz="800" b="1" dirty="0">
                <a:solidFill>
                  <a:schemeClr val="bg1"/>
                </a:solidFill>
              </a:rPr>
              <a:t>NOTES NOTES NOTES NOTES NOTES NOTES NOTES NOTES NOTES NOTES NOTES NOTES </a:t>
            </a:r>
          </a:p>
        </p:txBody>
      </p:sp>
      <p:sp>
        <p:nvSpPr>
          <p:cNvPr id="2055" name="Rectangle 7"/>
          <p:cNvSpPr>
            <a:spLocks noChangeArrowheads="1"/>
          </p:cNvSpPr>
          <p:nvPr/>
        </p:nvSpPr>
        <p:spPr bwMode="auto">
          <a:xfrm>
            <a:off x="709675" y="4487975"/>
            <a:ext cx="5764259" cy="445277"/>
          </a:xfrm>
          <a:prstGeom prst="rect">
            <a:avLst/>
          </a:prstGeom>
          <a:gradFill rotWithShape="0">
            <a:gsLst>
              <a:gs pos="0">
                <a:schemeClr val="bg1"/>
              </a:gs>
              <a:gs pos="100000">
                <a:srgbClr val="AACCFF"/>
              </a:gs>
            </a:gsLst>
            <a:lin ang="5400000" scaled="1"/>
          </a:gradFill>
          <a:ln w="12700">
            <a:noFill/>
            <a:miter lim="800000"/>
            <a:headEnd type="none" w="sm" len="sm"/>
            <a:tailEnd type="none" w="sm" len="sm"/>
          </a:ln>
          <a:effectLst/>
        </p:spPr>
        <p:txBody>
          <a:bodyPr wrap="none" lIns="89170" tIns="44588" rIns="89170" bIns="44588" anchor="ctr"/>
          <a:lstStyle/>
          <a:p>
            <a:pPr defTabSz="744538" eaLnBrk="0" hangingPunct="0">
              <a:lnSpc>
                <a:spcPct val="90000"/>
              </a:lnSpc>
              <a:spcBef>
                <a:spcPct val="15000"/>
              </a:spcBef>
              <a:tabLst>
                <a:tab pos="557213" algn="l"/>
              </a:tabLst>
            </a:pPr>
            <a:r>
              <a:rPr lang="en-US" sz="800" b="1" dirty="0">
                <a:solidFill>
                  <a:schemeClr val="bg1"/>
                </a:solidFill>
              </a:rPr>
              <a:t>NOTES NOTES NOTES NOTES NOTES NOTES NOTES NOTES NOTES NOTES NOTES NOTES </a:t>
            </a:r>
          </a:p>
        </p:txBody>
      </p:sp>
      <p:sp>
        <p:nvSpPr>
          <p:cNvPr id="2057" name="Rectangle 9"/>
          <p:cNvSpPr>
            <a:spLocks noChangeArrowheads="1"/>
          </p:cNvSpPr>
          <p:nvPr/>
        </p:nvSpPr>
        <p:spPr bwMode="auto">
          <a:xfrm>
            <a:off x="6595625" y="8945340"/>
            <a:ext cx="338863" cy="258686"/>
          </a:xfrm>
          <a:prstGeom prst="rect">
            <a:avLst/>
          </a:prstGeom>
          <a:noFill/>
          <a:ln w="9525">
            <a:noFill/>
            <a:miter lim="800000"/>
            <a:headEnd/>
            <a:tailEnd/>
          </a:ln>
          <a:effectLst/>
        </p:spPr>
        <p:txBody>
          <a:bodyPr wrap="none" lIns="91593" tIns="45796" rIns="91593" bIns="45796">
            <a:spAutoFit/>
          </a:bodyPr>
          <a:lstStyle/>
          <a:p>
            <a:pPr algn="r" defTabSz="909638" eaLnBrk="0" hangingPunct="0">
              <a:lnSpc>
                <a:spcPct val="90000"/>
              </a:lnSpc>
            </a:pPr>
            <a:r>
              <a:rPr lang="en-US" sz="1200" i="1" dirty="0"/>
              <a:t> </a:t>
            </a:r>
            <a:fld id="{30FA7CEF-92F3-45BF-A71A-BCD7529271AB}" type="slidenum">
              <a:rPr lang="en-US" sz="1200" i="1"/>
              <a:pPr algn="r" defTabSz="909638" eaLnBrk="0" hangingPunct="0">
                <a:lnSpc>
                  <a:spcPct val="90000"/>
                </a:lnSpc>
              </a:pPr>
              <a:t>‹#›</a:t>
            </a:fld>
            <a:endParaRPr lang="en-US" sz="1200" i="1" dirty="0"/>
          </a:p>
        </p:txBody>
      </p:sp>
    </p:spTree>
    <p:extLst>
      <p:ext uri="{BB962C8B-B14F-4D97-AF65-F5344CB8AC3E}">
        <p14:creationId xmlns:p14="http://schemas.microsoft.com/office/powerpoint/2010/main" val="577262804"/>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30000"/>
      </a:spcBef>
      <a:spcAft>
        <a:spcPct val="0"/>
      </a:spcAft>
      <a:defRPr sz="1000" kern="1200">
        <a:solidFill>
          <a:schemeClr val="tx2"/>
        </a:solidFill>
        <a:latin typeface="Univers 45 Light" pitchFamily="2" charset="0"/>
        <a:ea typeface="+mn-ea"/>
        <a:cs typeface="+mn-cs"/>
      </a:defRPr>
    </a:lvl1pPr>
    <a:lvl2pPr marL="123825" indent="-122238" algn="l" rtl="0" eaLnBrk="0" fontAlgn="base" hangingPunct="0">
      <a:lnSpc>
        <a:spcPct val="90000"/>
      </a:lnSpc>
      <a:spcBef>
        <a:spcPct val="0"/>
      </a:spcBef>
      <a:spcAft>
        <a:spcPct val="0"/>
      </a:spcAft>
      <a:buSzPct val="100000"/>
      <a:buFont typeface="Wingdings" pitchFamily="2" charset="2"/>
      <a:buChar char="§"/>
      <a:defRPr sz="1000" kern="1200">
        <a:solidFill>
          <a:schemeClr val="tx2"/>
        </a:solidFill>
        <a:latin typeface="Univers 45 Light" pitchFamily="2" charset="0"/>
        <a:ea typeface="+mn-ea"/>
        <a:cs typeface="+mn-cs"/>
      </a:defRPr>
    </a:lvl2pPr>
    <a:lvl3pPr marL="195263" indent="-69850" algn="l" rtl="0" eaLnBrk="0" fontAlgn="base" hangingPunct="0">
      <a:lnSpc>
        <a:spcPct val="90000"/>
      </a:lnSpc>
      <a:spcBef>
        <a:spcPct val="0"/>
      </a:spcBef>
      <a:spcAft>
        <a:spcPct val="0"/>
      </a:spcAft>
      <a:buSzPct val="100000"/>
      <a:buChar char="-"/>
      <a:defRPr sz="1000" kern="1200">
        <a:solidFill>
          <a:schemeClr val="tx2"/>
        </a:solidFill>
        <a:latin typeface="Univers 45 Light" pitchFamily="2" charset="0"/>
        <a:ea typeface="+mn-ea"/>
        <a:cs typeface="+mn-cs"/>
      </a:defRPr>
    </a:lvl3pPr>
    <a:lvl4pPr marL="342900" algn="l" rtl="0" eaLnBrk="0" fontAlgn="base" hangingPunct="0">
      <a:lnSpc>
        <a:spcPct val="90000"/>
      </a:lnSpc>
      <a:spcBef>
        <a:spcPct val="0"/>
      </a:spcBef>
      <a:spcAft>
        <a:spcPct val="0"/>
      </a:spcAft>
      <a:buSzPct val="100000"/>
      <a:buChar char="-"/>
      <a:defRPr sz="1200" kern="1200">
        <a:solidFill>
          <a:schemeClr val="tx2"/>
        </a:solidFill>
        <a:latin typeface="Univers 45 Light" pitchFamily="2" charset="0"/>
        <a:ea typeface="+mn-ea"/>
        <a:cs typeface="+mn-cs"/>
      </a:defRPr>
    </a:lvl4pPr>
    <a:lvl5pPr marL="1828800" algn="l" rtl="0" eaLnBrk="0" fontAlgn="base" hangingPunct="0">
      <a:lnSpc>
        <a:spcPct val="90000"/>
      </a:lnSpc>
      <a:spcBef>
        <a:spcPct val="0"/>
      </a:spcBef>
      <a:spcAft>
        <a:spcPct val="0"/>
      </a:spcAft>
      <a:buSzPct val="100000"/>
      <a:buChar char="-"/>
      <a:defRPr sz="1200" kern="1200">
        <a:solidFill>
          <a:schemeClr val="tx1"/>
        </a:solidFill>
        <a:latin typeface="Univers 45 Light"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06600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9.emf"/></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7.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Master" Target="../slideMasters/slideMaster2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Master" Target="../slideMasters/slideMaster3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33.xml"/><Relationship Id="rId4" Type="http://schemas.openxmlformats.org/officeDocument/2006/relationships/image" Target="../media/image3.emf"/></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1"/>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a:xfrm>
            <a:off x="7234238" y="6502400"/>
            <a:ext cx="1757362" cy="457200"/>
          </a:xfrm>
          <a:prstGeom prst="rect">
            <a:avLst/>
          </a:prstGeom>
        </p:spPr>
        <p:txBody>
          <a:bodyPr/>
          <a:lstStyle>
            <a:lvl1pPr>
              <a:defRPr/>
            </a:lvl1pPr>
          </a:lstStyle>
          <a:p>
            <a:fld id="{DFDD9950-4540-465C-B0A6-A1DFFB7579FB}" type="slidenum">
              <a:rPr lang="en-US"/>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3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a:ln/>
        </p:spPr>
        <p:txBody>
          <a:bodyPr/>
          <a:lstStyle>
            <a:lvl1pPr>
              <a:defRPr/>
            </a:lvl1pPr>
          </a:lstStyle>
          <a:p>
            <a:pPr>
              <a:defRPr/>
            </a:pPr>
            <a:fld id="{3DB55659-E3D6-47E4-AB55-C69D393FB38A}" type="datetime1">
              <a:rPr lang="en-US" smtClean="0"/>
              <a:t>3/5/2019</a:t>
            </a:fld>
            <a:endParaRPr lang="en-US" dirty="0"/>
          </a:p>
        </p:txBody>
      </p:sp>
      <p:sp>
        <p:nvSpPr>
          <p:cNvPr id="5" name="Slide Number Placeholder 6"/>
          <p:cNvSpPr>
            <a:spLocks noGrp="1"/>
          </p:cNvSpPr>
          <p:nvPr>
            <p:ph type="sldNum" sz="quarter" idx="11"/>
          </p:nvPr>
        </p:nvSpPr>
        <p:spPr>
          <a:ln/>
        </p:spPr>
        <p:txBody>
          <a:bodyPr/>
          <a:lstStyle>
            <a:lvl1pPr>
              <a:defRPr/>
            </a:lvl1pPr>
          </a:lstStyle>
          <a:p>
            <a:pPr>
              <a:defRPr/>
            </a:pPr>
            <a:fld id="{963AEF16-70CB-4F80-A780-E1629B34FE0D}" type="slidenum">
              <a:rPr lang="en-US"/>
              <a:pPr>
                <a:defRPr/>
              </a:pPr>
              <a:t>‹#›</a:t>
            </a:fld>
            <a:endParaRPr lang="en-US" dirty="0"/>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1EABA9D-6A4C-42F2-8E27-666F02BA572C}" type="slidenum">
              <a:rPr lang="en-US"/>
              <a:pPr/>
              <a:t>‹#›</a:t>
            </a:fld>
            <a:endParaRPr lang="en-US" dirty="0"/>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6"/>
          <p:cNvSpPr>
            <a:spLocks noGrp="1"/>
          </p:cNvSpPr>
          <p:nvPr>
            <p:ph type="sldNum" sz="quarter" idx="10"/>
          </p:nvPr>
        </p:nvSpPr>
        <p:spPr>
          <a:ln/>
        </p:spPr>
        <p:txBody>
          <a:bodyPr/>
          <a:lstStyle>
            <a:lvl1pPr>
              <a:defRPr/>
            </a:lvl1pPr>
          </a:lstStyle>
          <a:p>
            <a:pPr>
              <a:defRPr/>
            </a:pPr>
            <a:fld id="{6337D582-8531-4216-AD1B-E38019921D85}" type="slidenum">
              <a:rPr lang="en-US"/>
              <a:pPr>
                <a:defRPr/>
              </a:pPr>
              <a:t>‹#›</a:t>
            </a:fld>
            <a:endParaRPr lang="en-US"/>
          </a:p>
        </p:txBody>
      </p:sp>
      <p:sp>
        <p:nvSpPr>
          <p:cNvPr id="3" name="Date Placeholder 3"/>
          <p:cNvSpPr>
            <a:spLocks noGrp="1"/>
          </p:cNvSpPr>
          <p:nvPr>
            <p:ph type="dt" sz="half" idx="11"/>
          </p:nvPr>
        </p:nvSpPr>
        <p:spPr>
          <a:xfrm>
            <a:off x="6988436" y="6386513"/>
            <a:ext cx="1655885" cy="279400"/>
          </a:xfrm>
          <a:prstGeom prst="rect">
            <a:avLst/>
          </a:prstGeom>
          <a:ln/>
        </p:spPr>
        <p:txBody>
          <a:bodyPr/>
          <a:lstStyle>
            <a:lvl1pPr>
              <a:defRPr/>
            </a:lvl1pPr>
          </a:lstStyle>
          <a:p>
            <a:pPr>
              <a:defRPr/>
            </a:pPr>
            <a:fld id="{715B72F4-1D82-462B-B72A-60CD634EE4BA}" type="datetime1">
              <a:rPr lang="en-US" sz="1800" b="1" smtClean="0">
                <a:solidFill>
                  <a:srgbClr val="000000"/>
                </a:solidFill>
                <a:latin typeface="Arial" charset="0"/>
              </a:rPr>
              <a:t>3/5/2019</a:t>
            </a:fld>
            <a:endParaRPr lang="en-GB" sz="1800" b="1">
              <a:solidFill>
                <a:srgbClr val="000000"/>
              </a:solidFill>
              <a:latin typeface="Arial" charset="0"/>
            </a:endParaRPr>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EB8F67EF-306D-4491-93B6-79329E102C73}" type="slidenum">
              <a:rPr lang="en-GB" altLang="en-GB"/>
              <a:pPr/>
              <a:t>‹#›</a:t>
            </a:fld>
            <a:endParaRPr lang="en-GB" altLang="en-GB"/>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1EABA9D-6A4C-42F2-8E27-666F02BA572C}" type="slidenum">
              <a:rPr lang="en-US"/>
              <a:pPr/>
              <a:t>‹#›</a:t>
            </a:fld>
            <a:endParaRPr lang="en-US" dirty="0"/>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19" y="115888"/>
            <a:ext cx="8545513"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11143" y="1389063"/>
            <a:ext cx="4264025"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7563" y="1389063"/>
            <a:ext cx="4265612"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ln/>
        </p:spPr>
        <p:txBody>
          <a:bodyPr/>
          <a:lstStyle>
            <a:lvl1pPr>
              <a:defRPr/>
            </a:lvl1pPr>
          </a:lstStyle>
          <a:p>
            <a:pPr>
              <a:defRPr/>
            </a:pPr>
            <a:fld id="{3C6106FA-31AE-4B0D-89F7-92DD7E9BDDF5}" type="slidenum">
              <a:rPr lang="en-US"/>
              <a:pPr>
                <a:defRPr/>
              </a:pPr>
              <a:t>‹#›</a:t>
            </a:fld>
            <a:endParaRPr lang="en-US" dirty="0"/>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11016" y="115888"/>
            <a:ext cx="8544657" cy="792162"/>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211016" y="1389063"/>
            <a:ext cx="8682404" cy="4525962"/>
          </a:xfrm>
        </p:spPr>
        <p:txBody>
          <a:bodyPr/>
          <a:lstStyle/>
          <a:p>
            <a:pPr lvl="0"/>
            <a:endParaRPr lang="en-US" noProof="0" dirty="0" smtClean="0"/>
          </a:p>
        </p:txBody>
      </p:sp>
      <p:sp>
        <p:nvSpPr>
          <p:cNvPr id="4" name="Date Placeholder 4"/>
          <p:cNvSpPr>
            <a:spLocks noGrp="1"/>
          </p:cNvSpPr>
          <p:nvPr>
            <p:ph type="dt" sz="half" idx="10"/>
          </p:nvPr>
        </p:nvSpPr>
        <p:spPr>
          <a:xfrm>
            <a:off x="6988421" y="6386513"/>
            <a:ext cx="1655885" cy="279400"/>
          </a:xfrm>
          <a:prstGeom prst="rect">
            <a:avLst/>
          </a:prstGeom>
        </p:spPr>
        <p:txBody>
          <a:bodyPr/>
          <a:lstStyle>
            <a:lvl1pPr>
              <a:defRPr/>
            </a:lvl1pPr>
          </a:lstStyle>
          <a:p>
            <a:pPr>
              <a:defRPr/>
            </a:pPr>
            <a:fld id="{D4500239-2E5E-4313-AEA5-B794F18F1FFE}" type="datetime1">
              <a:rPr lang="en-US" sz="1800" b="1" smtClean="0">
                <a:solidFill>
                  <a:srgbClr val="000000"/>
                </a:solidFill>
                <a:latin typeface="Arial" charset="0"/>
              </a:rPr>
              <a:t>3/5/2019</a:t>
            </a:fld>
            <a:endParaRPr lang="en-GB" sz="1800" b="1" dirty="0">
              <a:solidFill>
                <a:srgbClr val="000000"/>
              </a:solidFill>
              <a:latin typeface="Arial" charset="0"/>
            </a:endParaRPr>
          </a:p>
        </p:txBody>
      </p:sp>
      <p:sp>
        <p:nvSpPr>
          <p:cNvPr id="5" name="Footer Placeholder 5"/>
          <p:cNvSpPr>
            <a:spLocks noGrp="1"/>
          </p:cNvSpPr>
          <p:nvPr>
            <p:ph type="ftr" sz="quarter" idx="11"/>
          </p:nvPr>
        </p:nvSpPr>
        <p:spPr>
          <a:xfrm>
            <a:off x="2066192" y="6386513"/>
            <a:ext cx="5662246" cy="279400"/>
          </a:xfrm>
          <a:prstGeom prst="rect">
            <a:avLst/>
          </a:prstGeom>
        </p:spPr>
        <p:txBody>
          <a:bodyPr/>
          <a:lstStyle>
            <a:lvl1pPr>
              <a:defRPr/>
            </a:lvl1pPr>
          </a:lstStyle>
          <a:p>
            <a:pPr>
              <a:defRPr/>
            </a:pPr>
            <a:endParaRPr lang="en-GB" sz="1800" b="1" dirty="0">
              <a:solidFill>
                <a:srgbClr val="000000"/>
              </a:solidFill>
              <a:latin typeface="Arial" charset="0"/>
            </a:endParaRPr>
          </a:p>
        </p:txBody>
      </p:sp>
      <p:sp>
        <p:nvSpPr>
          <p:cNvPr id="6" name="Slide Number Placeholder 6"/>
          <p:cNvSpPr>
            <a:spLocks noGrp="1"/>
          </p:cNvSpPr>
          <p:nvPr>
            <p:ph type="sldNum" sz="quarter" idx="12"/>
          </p:nvPr>
        </p:nvSpPr>
        <p:spPr/>
        <p:txBody>
          <a:bodyPr/>
          <a:lstStyle>
            <a:lvl1pPr>
              <a:defRPr/>
            </a:lvl1pPr>
          </a:lstStyle>
          <a:p>
            <a:pPr>
              <a:defRPr/>
            </a:pPr>
            <a:fld id="{5691DAE4-35E4-4BA2-915E-7AA33AC38C0F}" type="slidenum">
              <a:rPr lang="en-GB"/>
              <a:pPr>
                <a:defRPr/>
              </a:pPr>
              <a:t>‹#›</a:t>
            </a:fld>
            <a:endParaRPr lang="en-GB" dirty="0"/>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3" y="1600206"/>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38" y="1600206"/>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556132" y="6402388"/>
            <a:ext cx="1655885" cy="279400"/>
          </a:xfrm>
          <a:prstGeom prst="rect">
            <a:avLst/>
          </a:prstGeom>
        </p:spPr>
        <p:txBody>
          <a:bodyPr/>
          <a:lstStyle>
            <a:lvl1pPr fontAlgn="auto">
              <a:spcBef>
                <a:spcPts val="0"/>
              </a:spcBef>
              <a:spcAft>
                <a:spcPts val="0"/>
              </a:spcAft>
              <a:defRPr/>
            </a:lvl1pPr>
          </a:lstStyle>
          <a:p>
            <a:pPr>
              <a:defRPr/>
            </a:pPr>
            <a:fld id="{BAB53D67-084E-4E3E-9775-31A376996CF7}" type="datetime1">
              <a:rPr lang="en-US" sz="1800" b="1" smtClean="0">
                <a:solidFill>
                  <a:srgbClr val="000000"/>
                </a:solidFill>
                <a:latin typeface="Arial" charset="0"/>
              </a:rPr>
              <a:t>3/5/2019</a:t>
            </a:fld>
            <a:endParaRPr lang="en-US" sz="1800" b="1" dirty="0">
              <a:solidFill>
                <a:srgbClr val="000000"/>
              </a:solidFill>
              <a:latin typeface="Arial" charset="0"/>
            </a:endParaRPr>
          </a:p>
        </p:txBody>
      </p:sp>
      <p:sp>
        <p:nvSpPr>
          <p:cNvPr id="6" name="Slide Number Placeholder 6"/>
          <p:cNvSpPr>
            <a:spLocks noGrp="1"/>
          </p:cNvSpPr>
          <p:nvPr>
            <p:ph type="sldNum" sz="quarter" idx="11"/>
          </p:nvPr>
        </p:nvSpPr>
        <p:spPr/>
        <p:txBody>
          <a:bodyPr/>
          <a:lstStyle>
            <a:lvl1pPr fontAlgn="auto">
              <a:spcBef>
                <a:spcPts val="0"/>
              </a:spcBef>
              <a:spcAft>
                <a:spcPts val="0"/>
              </a:spcAft>
              <a:defRPr/>
            </a:lvl1pPr>
          </a:lstStyle>
          <a:p>
            <a:pPr>
              <a:defRPr/>
            </a:pPr>
            <a:fld id="{76982A38-8FE5-44ED-960B-8F66DB9BCB1A}" type="slidenum">
              <a:rPr lang="en-US"/>
              <a:pPr>
                <a:defRPr/>
              </a:pPr>
              <a:t>‹#›</a:t>
            </a:fld>
            <a:endParaRPr lang="en-US" dirty="0"/>
          </a:p>
        </p:txBody>
      </p:sp>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30754" name="Rectangle 2"/>
          <p:cNvSpPr>
            <a:spLocks noGrp="1" noChangeArrowheads="1"/>
          </p:cNvSpPr>
          <p:nvPr>
            <p:ph type="ctrTitle" sz="quarter"/>
          </p:nvPr>
        </p:nvSpPr>
        <p:spPr>
          <a:xfrm>
            <a:off x="685800" y="1955801"/>
            <a:ext cx="7772400" cy="1470025"/>
          </a:xfrm>
        </p:spPr>
        <p:txBody>
          <a:bodyPr lIns="91440" tIns="45720" rIns="91440" bIns="45720"/>
          <a:lstStyle>
            <a:lvl1pPr algn="ctr">
              <a:defRPr sz="3600"/>
            </a:lvl1pPr>
          </a:lstStyle>
          <a:p>
            <a:r>
              <a:rPr lang="en-GB"/>
              <a:t>Click to edit Master title style</a:t>
            </a:r>
          </a:p>
        </p:txBody>
      </p:sp>
      <p:sp>
        <p:nvSpPr>
          <p:cNvPr id="330755" name="Rectangle 3"/>
          <p:cNvSpPr>
            <a:spLocks noGrp="1" noChangeArrowheads="1"/>
          </p:cNvSpPr>
          <p:nvPr>
            <p:ph type="subTitle" sz="quarter" idx="1"/>
          </p:nvPr>
        </p:nvSpPr>
        <p:spPr>
          <a:xfrm>
            <a:off x="1371600" y="3552825"/>
            <a:ext cx="6400800" cy="1752600"/>
          </a:xfrm>
        </p:spPr>
        <p:txBody>
          <a:bodyPr lIns="91440" tIns="45720" rIns="91440" bIns="45720"/>
          <a:lstStyle>
            <a:lvl1pPr algn="ctr">
              <a:defRPr sz="1600" b="0"/>
            </a:lvl1pPr>
          </a:lstStyle>
          <a:p>
            <a:r>
              <a:rPr lang="en-GB"/>
              <a:t>Click to edit Master subtitle style</a:t>
            </a:r>
          </a:p>
        </p:txBody>
      </p:sp>
      <p:grpSp>
        <p:nvGrpSpPr>
          <p:cNvPr id="2" name="Group 4" hidden="1"/>
          <p:cNvGrpSpPr>
            <a:grpSpLocks/>
          </p:cNvGrpSpPr>
          <p:nvPr>
            <p:custDataLst>
              <p:tags r:id="rId1"/>
            </p:custDataLst>
          </p:nvPr>
        </p:nvGrpSpPr>
        <p:grpSpPr bwMode="auto">
          <a:xfrm>
            <a:off x="250581" y="908054"/>
            <a:ext cx="9038492" cy="5616575"/>
            <a:chOff x="35" y="436"/>
            <a:chExt cx="6168" cy="3538"/>
          </a:xfrm>
        </p:grpSpPr>
        <p:sp>
          <p:nvSpPr>
            <p:cNvPr id="330757" name="Rectangle 5" hidden="1"/>
            <p:cNvSpPr>
              <a:spLocks noChangeArrowheads="1"/>
            </p:cNvSpPr>
            <p:nvPr userDrawn="1"/>
          </p:nvSpPr>
          <p:spPr bwMode="ltGray">
            <a:xfrm>
              <a:off x="35" y="436"/>
              <a:ext cx="6168" cy="3538"/>
            </a:xfrm>
            <a:prstGeom prst="rect">
              <a:avLst/>
            </a:prstGeom>
            <a:noFill/>
            <a:ln w="6350">
              <a:solidFill>
                <a:schemeClr val="bg2"/>
              </a:solidFill>
              <a:miter lim="800000"/>
              <a:headEnd/>
              <a:tailEnd/>
            </a:ln>
            <a:effectLst/>
          </p:spPr>
          <p:txBody>
            <a:bodyPr wrap="none" lIns="0" tIns="0" rIns="0" bIns="0" anchor="ctr"/>
            <a:lstStyle/>
            <a:p>
              <a:endParaRPr lang="en-US" sz="1600" b="1" dirty="0">
                <a:solidFill>
                  <a:srgbClr val="0C2D83"/>
                </a:solidFill>
                <a:latin typeface="Arial" pitchFamily="34" charset="0"/>
              </a:endParaRPr>
            </a:p>
          </p:txBody>
        </p:sp>
        <p:sp>
          <p:nvSpPr>
            <p:cNvPr id="330758" name="Line 6" hidden="1"/>
            <p:cNvSpPr>
              <a:spLocks noChangeShapeType="1"/>
            </p:cNvSpPr>
            <p:nvPr userDrawn="1"/>
          </p:nvSpPr>
          <p:spPr bwMode="ltGray">
            <a:xfrm>
              <a:off x="1123" y="436"/>
              <a:ext cx="0" cy="3538"/>
            </a:xfrm>
            <a:prstGeom prst="line">
              <a:avLst/>
            </a:prstGeom>
            <a:noFill/>
            <a:ln w="6350">
              <a:solidFill>
                <a:schemeClr val="bg2"/>
              </a:solidFill>
              <a:round/>
              <a:headEnd/>
              <a:tailEnd/>
            </a:ln>
            <a:effectLst/>
          </p:spPr>
          <p:txBody>
            <a:bodyPr lIns="0" tIns="0" rIns="0" bIns="0"/>
            <a:lstStyle/>
            <a:p>
              <a:endParaRPr lang="en-US" sz="1600" b="1" dirty="0">
                <a:solidFill>
                  <a:srgbClr val="0C2D83"/>
                </a:solidFill>
                <a:latin typeface="Arial" pitchFamily="34" charset="0"/>
              </a:endParaRPr>
            </a:p>
          </p:txBody>
        </p:sp>
        <p:sp>
          <p:nvSpPr>
            <p:cNvPr id="330759" name="Line 7" hidden="1"/>
            <p:cNvSpPr>
              <a:spLocks noChangeShapeType="1"/>
            </p:cNvSpPr>
            <p:nvPr userDrawn="1"/>
          </p:nvSpPr>
          <p:spPr bwMode="ltGray">
            <a:xfrm>
              <a:off x="1033" y="436"/>
              <a:ext cx="0" cy="3538"/>
            </a:xfrm>
            <a:prstGeom prst="line">
              <a:avLst/>
            </a:prstGeom>
            <a:noFill/>
            <a:ln w="6350">
              <a:solidFill>
                <a:schemeClr val="bg2"/>
              </a:solidFill>
              <a:round/>
              <a:headEnd/>
              <a:tailEnd/>
            </a:ln>
            <a:effectLst/>
          </p:spPr>
          <p:txBody>
            <a:bodyPr lIns="0" tIns="0" rIns="0" bIns="0"/>
            <a:lstStyle/>
            <a:p>
              <a:endParaRPr lang="en-US" sz="1600" b="1" dirty="0">
                <a:solidFill>
                  <a:srgbClr val="0C2D83"/>
                </a:solidFill>
                <a:latin typeface="Arial" pitchFamily="34" charset="0"/>
              </a:endParaRPr>
            </a:p>
          </p:txBody>
        </p:sp>
        <p:sp>
          <p:nvSpPr>
            <p:cNvPr id="330760" name="Line 8" hidden="1"/>
            <p:cNvSpPr>
              <a:spLocks noChangeShapeType="1"/>
            </p:cNvSpPr>
            <p:nvPr userDrawn="1"/>
          </p:nvSpPr>
          <p:spPr bwMode="ltGray">
            <a:xfrm>
              <a:off x="1894" y="436"/>
              <a:ext cx="0" cy="3538"/>
            </a:xfrm>
            <a:prstGeom prst="line">
              <a:avLst/>
            </a:prstGeom>
            <a:noFill/>
            <a:ln w="6350">
              <a:solidFill>
                <a:schemeClr val="bg2"/>
              </a:solidFill>
              <a:round/>
              <a:headEnd/>
              <a:tailEnd/>
            </a:ln>
            <a:effectLst/>
          </p:spPr>
          <p:txBody>
            <a:bodyPr lIns="0" tIns="0" rIns="0" bIns="0"/>
            <a:lstStyle/>
            <a:p>
              <a:endParaRPr lang="en-US" sz="1600" b="1" dirty="0">
                <a:solidFill>
                  <a:srgbClr val="0C2D83"/>
                </a:solidFill>
                <a:latin typeface="Arial" pitchFamily="34" charset="0"/>
              </a:endParaRPr>
            </a:p>
          </p:txBody>
        </p:sp>
        <p:sp>
          <p:nvSpPr>
            <p:cNvPr id="330761" name="Line 9" hidden="1"/>
            <p:cNvSpPr>
              <a:spLocks noChangeShapeType="1"/>
            </p:cNvSpPr>
            <p:nvPr userDrawn="1"/>
          </p:nvSpPr>
          <p:spPr bwMode="ltGray">
            <a:xfrm>
              <a:off x="1987" y="436"/>
              <a:ext cx="0" cy="3538"/>
            </a:xfrm>
            <a:prstGeom prst="line">
              <a:avLst/>
            </a:prstGeom>
            <a:noFill/>
            <a:ln w="6350">
              <a:solidFill>
                <a:schemeClr val="bg2"/>
              </a:solidFill>
              <a:round/>
              <a:headEnd/>
              <a:tailEnd/>
            </a:ln>
            <a:effectLst/>
          </p:spPr>
          <p:txBody>
            <a:bodyPr lIns="0" tIns="0" rIns="0" bIns="0"/>
            <a:lstStyle/>
            <a:p>
              <a:endParaRPr lang="en-US" sz="1600" b="1" dirty="0">
                <a:solidFill>
                  <a:srgbClr val="0C2D83"/>
                </a:solidFill>
                <a:latin typeface="Arial" pitchFamily="34" charset="0"/>
              </a:endParaRPr>
            </a:p>
          </p:txBody>
        </p:sp>
        <p:sp>
          <p:nvSpPr>
            <p:cNvPr id="330762" name="Line 10" hidden="1"/>
            <p:cNvSpPr>
              <a:spLocks noChangeShapeType="1"/>
            </p:cNvSpPr>
            <p:nvPr userDrawn="1"/>
          </p:nvSpPr>
          <p:spPr bwMode="ltGray">
            <a:xfrm>
              <a:off x="2757" y="436"/>
              <a:ext cx="0" cy="3538"/>
            </a:xfrm>
            <a:prstGeom prst="line">
              <a:avLst/>
            </a:prstGeom>
            <a:noFill/>
            <a:ln w="6350">
              <a:solidFill>
                <a:schemeClr val="bg2"/>
              </a:solidFill>
              <a:round/>
              <a:headEnd/>
              <a:tailEnd/>
            </a:ln>
            <a:effectLst/>
          </p:spPr>
          <p:txBody>
            <a:bodyPr lIns="0" tIns="0" rIns="0" bIns="0"/>
            <a:lstStyle/>
            <a:p>
              <a:endParaRPr lang="en-US" sz="1600" b="1" dirty="0">
                <a:solidFill>
                  <a:srgbClr val="0C2D83"/>
                </a:solidFill>
                <a:latin typeface="Arial" pitchFamily="34" charset="0"/>
              </a:endParaRPr>
            </a:p>
          </p:txBody>
        </p:sp>
        <p:sp>
          <p:nvSpPr>
            <p:cNvPr id="330763" name="Line 11" hidden="1"/>
            <p:cNvSpPr>
              <a:spLocks noChangeShapeType="1"/>
            </p:cNvSpPr>
            <p:nvPr userDrawn="1"/>
          </p:nvSpPr>
          <p:spPr bwMode="ltGray">
            <a:xfrm>
              <a:off x="2848" y="436"/>
              <a:ext cx="0" cy="3538"/>
            </a:xfrm>
            <a:prstGeom prst="line">
              <a:avLst/>
            </a:prstGeom>
            <a:noFill/>
            <a:ln w="6350">
              <a:solidFill>
                <a:schemeClr val="bg2"/>
              </a:solidFill>
              <a:round/>
              <a:headEnd/>
              <a:tailEnd/>
            </a:ln>
            <a:effectLst/>
          </p:spPr>
          <p:txBody>
            <a:bodyPr lIns="0" tIns="0" rIns="0" bIns="0"/>
            <a:lstStyle/>
            <a:p>
              <a:endParaRPr lang="en-US" sz="1600" b="1" dirty="0">
                <a:solidFill>
                  <a:srgbClr val="0C2D83"/>
                </a:solidFill>
                <a:latin typeface="Arial" pitchFamily="34" charset="0"/>
              </a:endParaRPr>
            </a:p>
          </p:txBody>
        </p:sp>
        <p:sp>
          <p:nvSpPr>
            <p:cNvPr id="330764" name="Line 12" hidden="1"/>
            <p:cNvSpPr>
              <a:spLocks noChangeShapeType="1"/>
            </p:cNvSpPr>
            <p:nvPr userDrawn="1"/>
          </p:nvSpPr>
          <p:spPr bwMode="ltGray">
            <a:xfrm>
              <a:off x="3619" y="436"/>
              <a:ext cx="0" cy="3538"/>
            </a:xfrm>
            <a:prstGeom prst="line">
              <a:avLst/>
            </a:prstGeom>
            <a:noFill/>
            <a:ln w="6350">
              <a:solidFill>
                <a:schemeClr val="bg2"/>
              </a:solidFill>
              <a:round/>
              <a:headEnd/>
              <a:tailEnd/>
            </a:ln>
            <a:effectLst/>
          </p:spPr>
          <p:txBody>
            <a:bodyPr lIns="0" tIns="0" rIns="0" bIns="0"/>
            <a:lstStyle/>
            <a:p>
              <a:endParaRPr lang="en-US" sz="1600" b="1" dirty="0">
                <a:solidFill>
                  <a:srgbClr val="0C2D83"/>
                </a:solidFill>
                <a:latin typeface="Arial" pitchFamily="34" charset="0"/>
              </a:endParaRPr>
            </a:p>
          </p:txBody>
        </p:sp>
        <p:sp>
          <p:nvSpPr>
            <p:cNvPr id="330765" name="Line 13" hidden="1"/>
            <p:cNvSpPr>
              <a:spLocks noChangeShapeType="1"/>
            </p:cNvSpPr>
            <p:nvPr userDrawn="1"/>
          </p:nvSpPr>
          <p:spPr bwMode="ltGray">
            <a:xfrm>
              <a:off x="3709" y="436"/>
              <a:ext cx="0" cy="3538"/>
            </a:xfrm>
            <a:prstGeom prst="line">
              <a:avLst/>
            </a:prstGeom>
            <a:noFill/>
            <a:ln w="6350">
              <a:solidFill>
                <a:schemeClr val="bg2"/>
              </a:solidFill>
              <a:round/>
              <a:headEnd/>
              <a:tailEnd/>
            </a:ln>
            <a:effectLst/>
          </p:spPr>
          <p:txBody>
            <a:bodyPr lIns="0" tIns="0" rIns="0" bIns="0"/>
            <a:lstStyle/>
            <a:p>
              <a:endParaRPr lang="en-US" sz="1600" b="1" dirty="0">
                <a:solidFill>
                  <a:srgbClr val="0C2D83"/>
                </a:solidFill>
                <a:latin typeface="Arial" pitchFamily="34" charset="0"/>
              </a:endParaRPr>
            </a:p>
          </p:txBody>
        </p:sp>
        <p:sp>
          <p:nvSpPr>
            <p:cNvPr id="330766" name="Line 14" hidden="1"/>
            <p:cNvSpPr>
              <a:spLocks noChangeShapeType="1"/>
            </p:cNvSpPr>
            <p:nvPr userDrawn="1"/>
          </p:nvSpPr>
          <p:spPr bwMode="ltGray">
            <a:xfrm>
              <a:off x="4480" y="436"/>
              <a:ext cx="0" cy="3538"/>
            </a:xfrm>
            <a:prstGeom prst="line">
              <a:avLst/>
            </a:prstGeom>
            <a:noFill/>
            <a:ln w="6350">
              <a:solidFill>
                <a:schemeClr val="bg2"/>
              </a:solidFill>
              <a:round/>
              <a:headEnd/>
              <a:tailEnd/>
            </a:ln>
            <a:effectLst/>
          </p:spPr>
          <p:txBody>
            <a:bodyPr lIns="0" tIns="0" rIns="0" bIns="0"/>
            <a:lstStyle/>
            <a:p>
              <a:endParaRPr lang="en-US" sz="1600" b="1" dirty="0">
                <a:solidFill>
                  <a:srgbClr val="0C2D83"/>
                </a:solidFill>
                <a:latin typeface="Arial" pitchFamily="34" charset="0"/>
              </a:endParaRPr>
            </a:p>
          </p:txBody>
        </p:sp>
        <p:sp>
          <p:nvSpPr>
            <p:cNvPr id="330767" name="Line 15" hidden="1"/>
            <p:cNvSpPr>
              <a:spLocks noChangeShapeType="1"/>
            </p:cNvSpPr>
            <p:nvPr userDrawn="1"/>
          </p:nvSpPr>
          <p:spPr bwMode="ltGray">
            <a:xfrm>
              <a:off x="4571" y="436"/>
              <a:ext cx="0" cy="3538"/>
            </a:xfrm>
            <a:prstGeom prst="line">
              <a:avLst/>
            </a:prstGeom>
            <a:noFill/>
            <a:ln w="6350">
              <a:solidFill>
                <a:schemeClr val="bg2"/>
              </a:solidFill>
              <a:round/>
              <a:headEnd/>
              <a:tailEnd/>
            </a:ln>
            <a:effectLst/>
          </p:spPr>
          <p:txBody>
            <a:bodyPr lIns="0" tIns="0" rIns="0" bIns="0"/>
            <a:lstStyle/>
            <a:p>
              <a:endParaRPr lang="en-US" sz="1600" b="1" dirty="0">
                <a:solidFill>
                  <a:srgbClr val="0C2D83"/>
                </a:solidFill>
                <a:latin typeface="Arial" pitchFamily="34" charset="0"/>
              </a:endParaRPr>
            </a:p>
          </p:txBody>
        </p:sp>
        <p:sp>
          <p:nvSpPr>
            <p:cNvPr id="330768" name="Line 16" hidden="1"/>
            <p:cNvSpPr>
              <a:spLocks noChangeShapeType="1"/>
            </p:cNvSpPr>
            <p:nvPr userDrawn="1"/>
          </p:nvSpPr>
          <p:spPr bwMode="ltGray">
            <a:xfrm>
              <a:off x="5342" y="436"/>
              <a:ext cx="0" cy="3538"/>
            </a:xfrm>
            <a:prstGeom prst="line">
              <a:avLst/>
            </a:prstGeom>
            <a:noFill/>
            <a:ln w="6350">
              <a:solidFill>
                <a:schemeClr val="bg2"/>
              </a:solidFill>
              <a:round/>
              <a:headEnd/>
              <a:tailEnd/>
            </a:ln>
            <a:effectLst/>
          </p:spPr>
          <p:txBody>
            <a:bodyPr lIns="0" tIns="0" rIns="0" bIns="0"/>
            <a:lstStyle/>
            <a:p>
              <a:endParaRPr lang="en-US" sz="1600" b="1" dirty="0">
                <a:solidFill>
                  <a:srgbClr val="0C2D83"/>
                </a:solidFill>
                <a:latin typeface="Arial" pitchFamily="34" charset="0"/>
              </a:endParaRPr>
            </a:p>
          </p:txBody>
        </p:sp>
        <p:sp>
          <p:nvSpPr>
            <p:cNvPr id="330769" name="Line 17" hidden="1"/>
            <p:cNvSpPr>
              <a:spLocks noChangeShapeType="1"/>
            </p:cNvSpPr>
            <p:nvPr userDrawn="1"/>
          </p:nvSpPr>
          <p:spPr bwMode="ltGray">
            <a:xfrm>
              <a:off x="5432" y="436"/>
              <a:ext cx="0" cy="3538"/>
            </a:xfrm>
            <a:prstGeom prst="line">
              <a:avLst/>
            </a:prstGeom>
            <a:noFill/>
            <a:ln w="6350">
              <a:solidFill>
                <a:schemeClr val="bg2"/>
              </a:solidFill>
              <a:round/>
              <a:headEnd/>
              <a:tailEnd/>
            </a:ln>
            <a:effectLst/>
          </p:spPr>
          <p:txBody>
            <a:bodyPr lIns="0" tIns="0" rIns="0" bIns="0"/>
            <a:lstStyle/>
            <a:p>
              <a:endParaRPr lang="en-US" sz="1600" b="1" dirty="0">
                <a:solidFill>
                  <a:srgbClr val="0C2D83"/>
                </a:solidFill>
                <a:latin typeface="Arial" pitchFamily="34" charset="0"/>
              </a:endParaRPr>
            </a:p>
          </p:txBody>
        </p:sp>
        <p:sp>
          <p:nvSpPr>
            <p:cNvPr id="330770" name="Line 18" hidden="1"/>
            <p:cNvSpPr>
              <a:spLocks noChangeShapeType="1"/>
            </p:cNvSpPr>
            <p:nvPr userDrawn="1"/>
          </p:nvSpPr>
          <p:spPr bwMode="ltGray">
            <a:xfrm>
              <a:off x="35" y="1297"/>
              <a:ext cx="6167" cy="0"/>
            </a:xfrm>
            <a:prstGeom prst="line">
              <a:avLst/>
            </a:prstGeom>
            <a:noFill/>
            <a:ln w="6350">
              <a:solidFill>
                <a:schemeClr val="bg2"/>
              </a:solidFill>
              <a:round/>
              <a:headEnd/>
              <a:tailEnd/>
            </a:ln>
            <a:effectLst/>
          </p:spPr>
          <p:txBody>
            <a:bodyPr lIns="0" tIns="0" rIns="0" bIns="0"/>
            <a:lstStyle/>
            <a:p>
              <a:endParaRPr lang="en-US" sz="1600" b="1" dirty="0">
                <a:solidFill>
                  <a:srgbClr val="0C2D83"/>
                </a:solidFill>
                <a:latin typeface="Arial" pitchFamily="34" charset="0"/>
              </a:endParaRPr>
            </a:p>
          </p:txBody>
        </p:sp>
        <p:sp>
          <p:nvSpPr>
            <p:cNvPr id="330771" name="Line 19" hidden="1"/>
            <p:cNvSpPr>
              <a:spLocks noChangeShapeType="1"/>
            </p:cNvSpPr>
            <p:nvPr userDrawn="1"/>
          </p:nvSpPr>
          <p:spPr bwMode="ltGray">
            <a:xfrm>
              <a:off x="35" y="2160"/>
              <a:ext cx="6167" cy="0"/>
            </a:xfrm>
            <a:prstGeom prst="line">
              <a:avLst/>
            </a:prstGeom>
            <a:noFill/>
            <a:ln w="6350">
              <a:solidFill>
                <a:schemeClr val="bg2"/>
              </a:solidFill>
              <a:round/>
              <a:headEnd/>
              <a:tailEnd/>
            </a:ln>
            <a:effectLst/>
          </p:spPr>
          <p:txBody>
            <a:bodyPr lIns="0" tIns="0" rIns="0" bIns="0"/>
            <a:lstStyle/>
            <a:p>
              <a:endParaRPr lang="en-US" sz="1600" b="1" dirty="0">
                <a:solidFill>
                  <a:srgbClr val="0C2D83"/>
                </a:solidFill>
                <a:latin typeface="Arial" pitchFamily="34" charset="0"/>
              </a:endParaRPr>
            </a:p>
          </p:txBody>
        </p:sp>
        <p:sp>
          <p:nvSpPr>
            <p:cNvPr id="330772" name="Line 20" hidden="1"/>
            <p:cNvSpPr>
              <a:spLocks noChangeShapeType="1"/>
            </p:cNvSpPr>
            <p:nvPr userDrawn="1"/>
          </p:nvSpPr>
          <p:spPr bwMode="ltGray">
            <a:xfrm>
              <a:off x="36" y="2251"/>
              <a:ext cx="6167" cy="0"/>
            </a:xfrm>
            <a:prstGeom prst="line">
              <a:avLst/>
            </a:prstGeom>
            <a:noFill/>
            <a:ln w="6350">
              <a:solidFill>
                <a:schemeClr val="bg2"/>
              </a:solidFill>
              <a:round/>
              <a:headEnd/>
              <a:tailEnd/>
            </a:ln>
            <a:effectLst/>
          </p:spPr>
          <p:txBody>
            <a:bodyPr lIns="0" tIns="0" rIns="0" bIns="0"/>
            <a:lstStyle/>
            <a:p>
              <a:endParaRPr lang="en-US" sz="1600" b="1" dirty="0">
                <a:solidFill>
                  <a:srgbClr val="0C2D83"/>
                </a:solidFill>
                <a:latin typeface="Arial" pitchFamily="34" charset="0"/>
              </a:endParaRPr>
            </a:p>
          </p:txBody>
        </p:sp>
        <p:sp>
          <p:nvSpPr>
            <p:cNvPr id="330773" name="Line 21" hidden="1"/>
            <p:cNvSpPr>
              <a:spLocks noChangeShapeType="1"/>
            </p:cNvSpPr>
            <p:nvPr userDrawn="1"/>
          </p:nvSpPr>
          <p:spPr bwMode="ltGray">
            <a:xfrm>
              <a:off x="35" y="3111"/>
              <a:ext cx="6167" cy="0"/>
            </a:xfrm>
            <a:prstGeom prst="line">
              <a:avLst/>
            </a:prstGeom>
            <a:noFill/>
            <a:ln w="6350">
              <a:solidFill>
                <a:schemeClr val="bg2"/>
              </a:solidFill>
              <a:round/>
              <a:headEnd/>
              <a:tailEnd/>
            </a:ln>
            <a:effectLst/>
          </p:spPr>
          <p:txBody>
            <a:bodyPr lIns="0" tIns="0" rIns="0" bIns="0"/>
            <a:lstStyle/>
            <a:p>
              <a:endParaRPr lang="en-US" sz="1600" b="1" dirty="0">
                <a:solidFill>
                  <a:srgbClr val="0C2D83"/>
                </a:solidFill>
                <a:latin typeface="Arial" pitchFamily="34" charset="0"/>
              </a:endParaRPr>
            </a:p>
          </p:txBody>
        </p:sp>
      </p:grpSp>
      <p:grpSp>
        <p:nvGrpSpPr>
          <p:cNvPr id="3" name="Group 23"/>
          <p:cNvGrpSpPr>
            <a:grpSpLocks/>
          </p:cNvGrpSpPr>
          <p:nvPr/>
        </p:nvGrpSpPr>
        <p:grpSpPr bwMode="auto">
          <a:xfrm>
            <a:off x="1471246" y="6516695"/>
            <a:ext cx="7631723" cy="9525"/>
            <a:chOff x="895" y="4059"/>
            <a:chExt cx="4808" cy="6"/>
          </a:xfrm>
        </p:grpSpPr>
        <p:sp>
          <p:nvSpPr>
            <p:cNvPr id="330776" name="Rectangle 24"/>
            <p:cNvSpPr>
              <a:spLocks noChangeArrowheads="1"/>
            </p:cNvSpPr>
            <p:nvPr userDrawn="1"/>
          </p:nvSpPr>
          <p:spPr bwMode="gray">
            <a:xfrm>
              <a:off x="3112" y="4059"/>
              <a:ext cx="2591" cy="6"/>
            </a:xfrm>
            <a:prstGeom prst="rect">
              <a:avLst/>
            </a:prstGeom>
            <a:solidFill>
              <a:schemeClr val="tx2"/>
            </a:solidFill>
            <a:ln w="9525">
              <a:noFill/>
              <a:miter lim="800000"/>
              <a:headEnd/>
              <a:tailEnd/>
            </a:ln>
            <a:effectLst/>
          </p:spPr>
          <p:txBody>
            <a:bodyPr wrap="none" anchor="ctr"/>
            <a:lstStyle/>
            <a:p>
              <a:endParaRPr lang="en-US" sz="1600" b="1" dirty="0">
                <a:solidFill>
                  <a:srgbClr val="0C2D83"/>
                </a:solidFill>
                <a:latin typeface="Arial" pitchFamily="34" charset="0"/>
              </a:endParaRPr>
            </a:p>
          </p:txBody>
        </p:sp>
        <p:sp>
          <p:nvSpPr>
            <p:cNvPr id="330777" name="Rectangle 25"/>
            <p:cNvSpPr>
              <a:spLocks noChangeArrowheads="1"/>
            </p:cNvSpPr>
            <p:nvPr userDrawn="1"/>
          </p:nvSpPr>
          <p:spPr bwMode="gray">
            <a:xfrm>
              <a:off x="895" y="4059"/>
              <a:ext cx="2361" cy="6"/>
            </a:xfrm>
            <a:prstGeom prst="rect">
              <a:avLst/>
            </a:prstGeom>
            <a:gradFill rotWithShape="1">
              <a:gsLst>
                <a:gs pos="0">
                  <a:srgbClr val="FFFFFF"/>
                </a:gs>
                <a:gs pos="100000">
                  <a:schemeClr val="tx2"/>
                </a:gs>
              </a:gsLst>
              <a:lin ang="0" scaled="1"/>
            </a:gradFill>
            <a:ln w="9525">
              <a:noFill/>
              <a:miter lim="800000"/>
              <a:headEnd/>
              <a:tailEnd/>
            </a:ln>
            <a:effectLst/>
          </p:spPr>
          <p:txBody>
            <a:bodyPr wrap="none" anchor="ctr"/>
            <a:lstStyle/>
            <a:p>
              <a:endParaRPr lang="en-US" sz="1600" b="1" dirty="0">
                <a:solidFill>
                  <a:srgbClr val="0C2D83"/>
                </a:solidFill>
                <a:latin typeface="Arial" pitchFamily="34" charset="0"/>
              </a:endParaRPr>
            </a:p>
          </p:txBody>
        </p:sp>
      </p:grpSp>
      <p:pic>
        <p:nvPicPr>
          <p:cNvPr id="330778" name="Picture 26" descr="Blue logo"/>
          <p:cNvPicPr>
            <a:picLocks noChangeAspect="1" noChangeArrowheads="1"/>
          </p:cNvPicPr>
          <p:nvPr/>
        </p:nvPicPr>
        <p:blipFill>
          <a:blip r:embed="rId4" cstate="print"/>
          <a:srcRect/>
          <a:stretch>
            <a:fillRect/>
          </a:stretch>
        </p:blipFill>
        <p:spPr bwMode="auto">
          <a:xfrm>
            <a:off x="16120" y="6518282"/>
            <a:ext cx="555380" cy="239713"/>
          </a:xfrm>
          <a:prstGeom prst="rect">
            <a:avLst/>
          </a:prstGeom>
          <a:noFill/>
        </p:spPr>
      </p:pic>
      <p:sp>
        <p:nvSpPr>
          <p:cNvPr id="330779" name="Rectangle 27"/>
          <p:cNvSpPr>
            <a:spLocks noGrp="1" noChangeArrowheads="1"/>
          </p:cNvSpPr>
          <p:nvPr>
            <p:ph type="sldNum" sz="quarter" idx="4"/>
          </p:nvPr>
        </p:nvSpPr>
        <p:spPr>
          <a:xfrm>
            <a:off x="8963761" y="6602413"/>
            <a:ext cx="133350" cy="144462"/>
          </a:xfrm>
        </p:spPr>
        <p:txBody>
          <a:bodyPr/>
          <a:lstStyle>
            <a:lvl1pPr>
              <a:defRPr b="0"/>
            </a:lvl1pPr>
          </a:lstStyle>
          <a:p>
            <a:fld id="{01B70A98-18E5-4AFC-AAD8-97873B3D83F0}" type="slidenum">
              <a:rPr lang="en-GB">
                <a:solidFill>
                  <a:srgbClr val="0C2D83"/>
                </a:solidFill>
              </a:rPr>
              <a:pPr/>
              <a:t>‹#›</a:t>
            </a:fld>
            <a:endParaRPr lang="en-GB" dirty="0">
              <a:solidFill>
                <a:srgbClr val="0C2D83"/>
              </a:solidFill>
            </a:endParaRPr>
          </a:p>
        </p:txBody>
      </p:sp>
      <p:sp>
        <p:nvSpPr>
          <p:cNvPr id="330780" name="Text Box 28"/>
          <p:cNvSpPr txBox="1">
            <a:spLocks noChangeArrowheads="1"/>
          </p:cNvSpPr>
          <p:nvPr userDrawn="1">
            <p:custDataLst>
              <p:tags r:id="rId2"/>
            </p:custDataLst>
          </p:nvPr>
        </p:nvSpPr>
        <p:spPr bwMode="gray">
          <a:xfrm>
            <a:off x="1714500" y="6615113"/>
            <a:ext cx="5991958" cy="184150"/>
          </a:xfrm>
          <a:prstGeom prst="rect">
            <a:avLst/>
          </a:prstGeom>
          <a:solidFill>
            <a:schemeClr val="bg1"/>
          </a:solidFill>
          <a:ln w="6350">
            <a:noFill/>
            <a:miter lim="800000"/>
            <a:headEnd/>
            <a:tailEnd/>
          </a:ln>
          <a:effectLst/>
        </p:spPr>
        <p:txBody>
          <a:bodyPr lIns="0" tIns="0" rIns="0" bIns="0"/>
          <a:lstStyle/>
          <a:p>
            <a:r>
              <a:rPr lang="en-ZA" sz="600" dirty="0">
                <a:solidFill>
                  <a:srgbClr val="0C2D83"/>
                </a:solidFill>
                <a:latin typeface="Univers 45 Light"/>
              </a:rPr>
              <a:t>©2008 </a:t>
            </a:r>
            <a:r>
              <a:rPr lang="en-ZA" sz="600" dirty="0" err="1" smtClean="0">
                <a:solidFill>
                  <a:srgbClr val="0C2D83"/>
                </a:solidFill>
                <a:latin typeface="Univers 45 Light"/>
              </a:rPr>
              <a:t>Valuefield</a:t>
            </a:r>
            <a:r>
              <a:rPr lang="en-ZA" sz="600" dirty="0" smtClean="0">
                <a:solidFill>
                  <a:srgbClr val="0C2D83"/>
                </a:solidFill>
                <a:latin typeface="Univers 45 Light"/>
              </a:rPr>
              <a:t> </a:t>
            </a:r>
            <a:r>
              <a:rPr lang="en-ZA" sz="600" dirty="0">
                <a:solidFill>
                  <a:srgbClr val="0C2D83"/>
                </a:solidFill>
                <a:latin typeface="Univers 45 Light"/>
              </a:rPr>
              <a:t>Services (Pty) Ltd, the South African member firm of </a:t>
            </a:r>
            <a:r>
              <a:rPr lang="en-ZA" sz="600" dirty="0" err="1" smtClean="0">
                <a:solidFill>
                  <a:srgbClr val="0C2D83"/>
                </a:solidFill>
                <a:latin typeface="Univers 45 Light"/>
              </a:rPr>
              <a:t>Valuefield</a:t>
            </a:r>
            <a:r>
              <a:rPr lang="en-ZA" sz="600" dirty="0" smtClean="0">
                <a:solidFill>
                  <a:srgbClr val="0C2D83"/>
                </a:solidFill>
                <a:latin typeface="Univers 45 Light"/>
              </a:rPr>
              <a:t> </a:t>
            </a:r>
            <a:r>
              <a:rPr lang="en-ZA" sz="600" dirty="0">
                <a:solidFill>
                  <a:srgbClr val="0C2D83"/>
                </a:solidFill>
                <a:latin typeface="Univers 45 Light"/>
              </a:rPr>
              <a:t>International, a Swiss cooperative. All rights reserved. </a:t>
            </a:r>
            <a:r>
              <a:rPr lang="en-ZA" sz="600" dirty="0" err="1" smtClean="0">
                <a:solidFill>
                  <a:srgbClr val="0C2D83"/>
                </a:solidFill>
                <a:latin typeface="Univers 45 Light"/>
              </a:rPr>
              <a:t>Valuefield</a:t>
            </a:r>
            <a:r>
              <a:rPr lang="en-ZA" sz="600" dirty="0" smtClean="0">
                <a:solidFill>
                  <a:srgbClr val="0C2D83"/>
                </a:solidFill>
                <a:latin typeface="Univers 45 Light"/>
              </a:rPr>
              <a:t> </a:t>
            </a:r>
            <a:r>
              <a:rPr lang="en-ZA" sz="600" dirty="0">
                <a:solidFill>
                  <a:srgbClr val="0C2D83"/>
                </a:solidFill>
                <a:latin typeface="Univers 45 Light"/>
              </a:rPr>
              <a:t>and the </a:t>
            </a:r>
            <a:r>
              <a:rPr lang="en-ZA" sz="600" dirty="0" err="1" smtClean="0">
                <a:solidFill>
                  <a:srgbClr val="0C2D83"/>
                </a:solidFill>
                <a:latin typeface="Univers 45 Light"/>
              </a:rPr>
              <a:t>Valuefield</a:t>
            </a:r>
            <a:r>
              <a:rPr lang="en-ZA" sz="600" dirty="0" smtClean="0">
                <a:solidFill>
                  <a:srgbClr val="0C2D83"/>
                </a:solidFill>
                <a:latin typeface="Univers 45 Light"/>
              </a:rPr>
              <a:t> </a:t>
            </a:r>
            <a:r>
              <a:rPr lang="en-ZA" sz="600" dirty="0">
                <a:solidFill>
                  <a:srgbClr val="0C2D83"/>
                </a:solidFill>
                <a:latin typeface="Univers 45 Light"/>
              </a:rPr>
              <a:t>logo are registered trademarks of </a:t>
            </a:r>
            <a:r>
              <a:rPr lang="en-ZA" sz="600" dirty="0" err="1" smtClean="0">
                <a:solidFill>
                  <a:srgbClr val="0C2D83"/>
                </a:solidFill>
                <a:latin typeface="Univers 45 Light"/>
              </a:rPr>
              <a:t>Valuefield</a:t>
            </a:r>
            <a:r>
              <a:rPr lang="en-ZA" sz="600" dirty="0" smtClean="0">
                <a:solidFill>
                  <a:srgbClr val="0C2D83"/>
                </a:solidFill>
                <a:latin typeface="Univers 45 Light"/>
              </a:rPr>
              <a:t> </a:t>
            </a:r>
            <a:r>
              <a:rPr lang="en-ZA" sz="600" dirty="0">
                <a:solidFill>
                  <a:srgbClr val="0C2D83"/>
                </a:solidFill>
                <a:latin typeface="Univers 45 Light"/>
              </a:rPr>
              <a:t>International, a Swiss cooperative.</a:t>
            </a:r>
            <a:endParaRPr lang="en-GB" sz="600" dirty="0">
              <a:solidFill>
                <a:srgbClr val="0C2D83"/>
              </a:solidFill>
              <a:latin typeface="Univers 45 Light"/>
            </a:endParaRP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6C7C4D6-4C27-4AFF-BED1-F3FD1A56F45F}" type="slidenum">
              <a:rPr lang="en-GB">
                <a:solidFill>
                  <a:srgbClr val="0C2D83"/>
                </a:solidFill>
              </a:rPr>
              <a:pPr/>
              <a:t>‹#›</a:t>
            </a:fld>
            <a:endParaRPr lang="en-GB" dirty="0">
              <a:solidFill>
                <a:srgbClr val="0C2D83"/>
              </a:solidFill>
            </a:endParaRP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3E2F167-6440-4511-8E1C-A98E3CF857EB}" type="slidenum">
              <a:rPr lang="en-GB">
                <a:solidFill>
                  <a:srgbClr val="0C2D83"/>
                </a:solidFill>
              </a:rPr>
              <a:pPr/>
              <a:t>‹#›</a:t>
            </a:fld>
            <a:endParaRPr lang="en-GB" dirty="0">
              <a:solidFill>
                <a:srgbClr val="0C2D83"/>
              </a:solidFill>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1035" y="1389063"/>
            <a:ext cx="4270131"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1842" y="1389063"/>
            <a:ext cx="4271597"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ln/>
        </p:spPr>
        <p:txBody>
          <a:bodyPr/>
          <a:lstStyle>
            <a:lvl1pPr>
              <a:defRPr/>
            </a:lvl1pPr>
          </a:lstStyle>
          <a:p>
            <a:pPr>
              <a:defRPr/>
            </a:pPr>
            <a:fld id="{8CB5622D-4954-4EAC-9963-10C297926440}" type="datetime1">
              <a:rPr lang="en-US" smtClean="0"/>
              <a:t>3/5/2019</a:t>
            </a:fld>
            <a:endParaRPr lang="en-US" dirty="0"/>
          </a:p>
        </p:txBody>
      </p:sp>
      <p:sp>
        <p:nvSpPr>
          <p:cNvPr id="6" name="Slide Number Placeholder 6"/>
          <p:cNvSpPr>
            <a:spLocks noGrp="1"/>
          </p:cNvSpPr>
          <p:nvPr>
            <p:ph type="sldNum" sz="quarter" idx="11"/>
          </p:nvPr>
        </p:nvSpPr>
        <p:spPr>
          <a:ln/>
        </p:spPr>
        <p:txBody>
          <a:bodyPr/>
          <a:lstStyle>
            <a:lvl1pPr>
              <a:defRPr/>
            </a:lvl1pPr>
          </a:lstStyle>
          <a:p>
            <a:pPr>
              <a:defRPr/>
            </a:pPr>
            <a:fld id="{09EDB46D-7A8E-4FA3-B1E0-B60ABE93E163}" type="slidenum">
              <a:rPr lang="en-US"/>
              <a:pPr>
                <a:defRPr/>
              </a:pPr>
              <a:t>‹#›</a:t>
            </a:fld>
            <a:endParaRPr lang="en-US" dirty="0"/>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627" y="692150"/>
            <a:ext cx="3650273"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36577" y="692150"/>
            <a:ext cx="3651738"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9B4E53BF-E421-474E-9925-78BCB47309BD}" type="slidenum">
              <a:rPr lang="en-GB">
                <a:solidFill>
                  <a:srgbClr val="0C2D83"/>
                </a:solidFill>
              </a:rPr>
              <a:pPr/>
              <a:t>‹#›</a:t>
            </a:fld>
            <a:endParaRPr lang="en-GB" dirty="0">
              <a:solidFill>
                <a:srgbClr val="0C2D83"/>
              </a:solidFill>
            </a:endParaRPr>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3"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B9565D93-327F-4D2C-9A9C-5040FA2BD3A9}" type="slidenum">
              <a:rPr lang="en-GB">
                <a:solidFill>
                  <a:srgbClr val="0C2D83"/>
                </a:solidFill>
              </a:rPr>
              <a:pPr/>
              <a:t>‹#›</a:t>
            </a:fld>
            <a:endParaRPr lang="en-GB" dirty="0">
              <a:solidFill>
                <a:srgbClr val="0C2D83"/>
              </a:solidFill>
            </a:endParaRPr>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9FF522F6-7D12-401F-9413-409ABB28603C}" type="slidenum">
              <a:rPr lang="en-GB">
                <a:solidFill>
                  <a:srgbClr val="0C2D83"/>
                </a:solidFill>
              </a:rPr>
              <a:pPr/>
              <a:t>‹#›</a:t>
            </a:fld>
            <a:endParaRPr lang="en-GB" dirty="0">
              <a:solidFill>
                <a:srgbClr val="0C2D83"/>
              </a:solidFill>
            </a:endParaRPr>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40AD80F-A960-4261-A332-BCD49CEC2C5A}" type="slidenum">
              <a:rPr lang="en-GB">
                <a:solidFill>
                  <a:srgbClr val="0C2D83"/>
                </a:solidFill>
              </a:rPr>
              <a:pPr/>
              <a:t>‹#›</a:t>
            </a:fld>
            <a:endParaRPr lang="en-GB" dirty="0">
              <a:solidFill>
                <a:srgbClr val="0C2D83"/>
              </a:solidFill>
            </a:endParaRP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764726D-575A-4213-A714-E56A22D7C10A}" type="slidenum">
              <a:rPr lang="en-GB">
                <a:solidFill>
                  <a:srgbClr val="0C2D83"/>
                </a:solidFill>
              </a:rPr>
              <a:pPr/>
              <a:t>‹#›</a:t>
            </a:fld>
            <a:endParaRPr lang="en-GB" dirty="0">
              <a:solidFill>
                <a:srgbClr val="0C2D83"/>
              </a:solidFill>
            </a:endParaRPr>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049B9C3-A242-46E5-ADB1-B8D5CAA1AB22}" type="slidenum">
              <a:rPr lang="en-GB">
                <a:solidFill>
                  <a:srgbClr val="0C2D83"/>
                </a:solidFill>
              </a:rPr>
              <a:pPr/>
              <a:t>‹#›</a:t>
            </a:fld>
            <a:endParaRPr lang="en-GB" dirty="0">
              <a:solidFill>
                <a:srgbClr val="0C2D83"/>
              </a:solidFill>
            </a:endParaRPr>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7B757AE-570E-40D0-82A7-F3809EF58475}" type="slidenum">
              <a:rPr lang="en-GB">
                <a:solidFill>
                  <a:srgbClr val="0C2D83"/>
                </a:solidFill>
              </a:rPr>
              <a:pPr/>
              <a:t>‹#›</a:t>
            </a:fld>
            <a:endParaRPr lang="en-GB" dirty="0">
              <a:solidFill>
                <a:srgbClr val="0C2D83"/>
              </a:solidFill>
            </a:endParaRPr>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9981" y="0"/>
            <a:ext cx="2208334" cy="6308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2049" y="0"/>
            <a:ext cx="6487258" cy="6308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6B47D57-6EC0-4EC1-8A6A-56BE8BB09874}" type="slidenum">
              <a:rPr lang="en-GB">
                <a:solidFill>
                  <a:srgbClr val="0C2D83"/>
                </a:solidFill>
              </a:rPr>
              <a:pPr/>
              <a:t>‹#›</a:t>
            </a:fld>
            <a:endParaRPr lang="en-GB" dirty="0">
              <a:solidFill>
                <a:srgbClr val="0C2D83"/>
              </a:solidFill>
            </a:endParaRPr>
          </a:p>
        </p:txBody>
      </p:sp>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2049" y="0"/>
            <a:ext cx="7776797" cy="508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45627" y="692150"/>
            <a:ext cx="7442688" cy="5616575"/>
          </a:xfrm>
        </p:spPr>
        <p:txBody>
          <a:bodyPr/>
          <a:lstStyle/>
          <a:p>
            <a:endParaRPr lang="en-US" dirty="0"/>
          </a:p>
        </p:txBody>
      </p:sp>
      <p:sp>
        <p:nvSpPr>
          <p:cNvPr id="4" name="Slide Number Placeholder 3"/>
          <p:cNvSpPr>
            <a:spLocks noGrp="1"/>
          </p:cNvSpPr>
          <p:nvPr>
            <p:ph type="sldNum" sz="quarter" idx="10"/>
          </p:nvPr>
        </p:nvSpPr>
        <p:spPr>
          <a:xfrm>
            <a:off x="8959362" y="6602413"/>
            <a:ext cx="133350" cy="144462"/>
          </a:xfrm>
        </p:spPr>
        <p:txBody>
          <a:bodyPr/>
          <a:lstStyle>
            <a:lvl1pPr>
              <a:defRPr/>
            </a:lvl1pPr>
          </a:lstStyle>
          <a:p>
            <a:fld id="{59D62A0C-2FAA-48B2-A19A-72DFA23C2E6D}" type="slidenum">
              <a:rPr lang="en-GB">
                <a:solidFill>
                  <a:srgbClr val="0C2D83"/>
                </a:solidFill>
              </a:rPr>
              <a:pPr/>
              <a:t>‹#›</a:t>
            </a:fld>
            <a:endParaRPr lang="en-GB" dirty="0">
              <a:solidFill>
                <a:srgbClr val="0C2D83"/>
              </a:solidFill>
            </a:endParaRP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2049" y="0"/>
            <a:ext cx="7776797" cy="508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45627" y="692150"/>
            <a:ext cx="3650273" cy="5616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436577" y="692150"/>
            <a:ext cx="3651738" cy="2732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436577" y="3576638"/>
            <a:ext cx="3651738" cy="2732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8959362" y="6602413"/>
            <a:ext cx="133350" cy="144462"/>
          </a:xfrm>
        </p:spPr>
        <p:txBody>
          <a:bodyPr/>
          <a:lstStyle>
            <a:lvl1pPr>
              <a:defRPr/>
            </a:lvl1pPr>
          </a:lstStyle>
          <a:p>
            <a:fld id="{5F03E2CD-4946-4C0D-9637-9A3AC747DAB6}" type="slidenum">
              <a:rPr lang="en-GB">
                <a:solidFill>
                  <a:srgbClr val="0C2D83"/>
                </a:solidFill>
              </a:rPr>
              <a:pPr/>
              <a:t>‹#›</a:t>
            </a:fld>
            <a:endParaRPr lang="en-GB" dirty="0">
              <a:solidFill>
                <a:srgbClr val="0C2D83"/>
              </a:solidFill>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89"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89"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a:ln/>
        </p:spPr>
        <p:txBody>
          <a:bodyPr/>
          <a:lstStyle>
            <a:lvl1pPr>
              <a:defRPr/>
            </a:lvl1pPr>
          </a:lstStyle>
          <a:p>
            <a:pPr>
              <a:defRPr/>
            </a:pPr>
            <a:fld id="{182AF647-E922-489E-B8DB-CE20A8C30DA4}" type="datetime1">
              <a:rPr lang="en-US" smtClean="0"/>
              <a:t>3/5/2019</a:t>
            </a:fld>
            <a:endParaRPr lang="en-US" dirty="0"/>
          </a:p>
        </p:txBody>
      </p:sp>
      <p:sp>
        <p:nvSpPr>
          <p:cNvPr id="8" name="Slide Number Placeholder 6"/>
          <p:cNvSpPr>
            <a:spLocks noGrp="1"/>
          </p:cNvSpPr>
          <p:nvPr>
            <p:ph type="sldNum" sz="quarter" idx="11"/>
          </p:nvPr>
        </p:nvSpPr>
        <p:spPr>
          <a:ln/>
        </p:spPr>
        <p:txBody>
          <a:bodyPr/>
          <a:lstStyle>
            <a:lvl1pPr>
              <a:defRPr/>
            </a:lvl1pPr>
          </a:lstStyle>
          <a:p>
            <a:pPr>
              <a:defRPr/>
            </a:pPr>
            <a:fld id="{989B766F-E756-4710-B225-1DD601640CBA}" type="slidenum">
              <a:rPr lang="en-US"/>
              <a:pPr>
                <a:defRPr/>
              </a:pPr>
              <a:t>‹#›</a:t>
            </a:fld>
            <a:endParaRPr lang="en-US" dirty="0"/>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2049" y="0"/>
            <a:ext cx="7776797" cy="508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45627" y="692150"/>
            <a:ext cx="3650273" cy="5616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36577" y="692150"/>
            <a:ext cx="3651738" cy="5616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959362" y="6602413"/>
            <a:ext cx="133350" cy="144462"/>
          </a:xfrm>
        </p:spPr>
        <p:txBody>
          <a:bodyPr/>
          <a:lstStyle>
            <a:lvl1pPr>
              <a:defRPr/>
            </a:lvl1pPr>
          </a:lstStyle>
          <a:p>
            <a:fld id="{DDE137D8-6EC6-4464-9347-861DBD04B9B6}" type="slidenum">
              <a:rPr lang="en-GB">
                <a:solidFill>
                  <a:srgbClr val="0C2D83"/>
                </a:solidFill>
              </a:rPr>
              <a:pPr/>
              <a:t>‹#›</a:t>
            </a:fld>
            <a:endParaRPr lang="en-GB" dirty="0">
              <a:solidFill>
                <a:srgbClr val="0C2D83"/>
              </a:solidFill>
            </a:endParaRPr>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52049" y="0"/>
            <a:ext cx="7776797" cy="508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645627" y="692150"/>
            <a:ext cx="3650273" cy="2732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436577" y="692150"/>
            <a:ext cx="3651738" cy="2732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645627" y="3576638"/>
            <a:ext cx="3650273" cy="2732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436577" y="3576638"/>
            <a:ext cx="3651738" cy="2732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8959362" y="6602413"/>
            <a:ext cx="133350" cy="144462"/>
          </a:xfrm>
        </p:spPr>
        <p:txBody>
          <a:bodyPr/>
          <a:lstStyle>
            <a:lvl1pPr>
              <a:defRPr/>
            </a:lvl1pPr>
          </a:lstStyle>
          <a:p>
            <a:fld id="{17E270EE-B501-4592-914E-699335CF80C7}" type="slidenum">
              <a:rPr lang="en-GB">
                <a:solidFill>
                  <a:srgbClr val="0C2D83"/>
                </a:solidFill>
              </a:rPr>
              <a:pPr/>
              <a:t>‹#›</a:t>
            </a:fld>
            <a:endParaRPr lang="en-GB" dirty="0">
              <a:solidFill>
                <a:srgbClr val="0C2D83"/>
              </a:solidFill>
            </a:endParaRPr>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52049" y="0"/>
            <a:ext cx="7776797" cy="508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645627" y="692150"/>
            <a:ext cx="3650273" cy="5616575"/>
          </a:xfrm>
        </p:spPr>
        <p:txBody>
          <a:bodyPr/>
          <a:lstStyle/>
          <a:p>
            <a:endParaRPr lang="en-US" dirty="0"/>
          </a:p>
        </p:txBody>
      </p:sp>
      <p:sp>
        <p:nvSpPr>
          <p:cNvPr id="4" name="Text Placeholder 3"/>
          <p:cNvSpPr>
            <a:spLocks noGrp="1"/>
          </p:cNvSpPr>
          <p:nvPr>
            <p:ph type="body" sz="half" idx="2"/>
          </p:nvPr>
        </p:nvSpPr>
        <p:spPr>
          <a:xfrm>
            <a:off x="5436577" y="692150"/>
            <a:ext cx="3651738" cy="5616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959362" y="6602413"/>
            <a:ext cx="133350" cy="144462"/>
          </a:xfrm>
        </p:spPr>
        <p:txBody>
          <a:bodyPr/>
          <a:lstStyle>
            <a:lvl1pPr>
              <a:defRPr/>
            </a:lvl1pPr>
          </a:lstStyle>
          <a:p>
            <a:fld id="{96449687-76E1-4B5C-B9E0-6183DB5F96C1}" type="slidenum">
              <a:rPr lang="en-GB">
                <a:solidFill>
                  <a:srgbClr val="0C2D83"/>
                </a:solidFill>
              </a:rPr>
              <a:pPr/>
              <a:t>‹#›</a:t>
            </a:fld>
            <a:endParaRPr lang="en-GB" dirty="0">
              <a:solidFill>
                <a:srgbClr val="0C2D83"/>
              </a:solidFill>
            </a:endParaRPr>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D78906C-CCD3-4D7B-BFE8-FAB57A9D1313}" type="slidenum">
              <a:rPr lang="en-US">
                <a:solidFill>
                  <a:srgbClr val="0C2D83"/>
                </a:solidFill>
              </a:rPr>
              <a:pPr/>
              <a:t>‹#›</a:t>
            </a:fld>
            <a:endParaRPr lang="en-US">
              <a:solidFill>
                <a:srgbClr val="0C2D83"/>
              </a:solidFill>
            </a:endParaRPr>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6"/>
          <p:cNvSpPr>
            <a:spLocks noGrp="1"/>
          </p:cNvSpPr>
          <p:nvPr>
            <p:ph type="sldNum" sz="quarter" idx="10"/>
          </p:nvPr>
        </p:nvSpPr>
        <p:spPr>
          <a:ln/>
        </p:spPr>
        <p:txBody>
          <a:bodyPr/>
          <a:lstStyle>
            <a:lvl1pPr>
              <a:defRPr/>
            </a:lvl1pPr>
          </a:lstStyle>
          <a:p>
            <a:pPr>
              <a:defRPr/>
            </a:pPr>
            <a:fld id="{6337D582-8531-4216-AD1B-E38019921D85}" type="slidenum">
              <a:rPr lang="en-US"/>
              <a:pPr>
                <a:defRPr/>
              </a:pPr>
              <a:t>‹#›</a:t>
            </a:fld>
            <a:endParaRPr lang="en-US"/>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a:ln/>
        </p:spPr>
        <p:txBody>
          <a:bodyPr/>
          <a:lstStyle>
            <a:lvl1pPr>
              <a:defRPr/>
            </a:lvl1pPr>
          </a:lstStyle>
          <a:p>
            <a:pPr>
              <a:defRPr/>
            </a:pPr>
            <a:fld id="{3B6E17F4-2E64-45B4-B158-529ACF239FB2}" type="datetime1">
              <a:rPr lang="en-US" smtClean="0"/>
              <a:t>3/5/2019</a:t>
            </a:fld>
            <a:endParaRPr lang="en-GB" dirty="0"/>
          </a:p>
        </p:txBody>
      </p:sp>
      <p:sp>
        <p:nvSpPr>
          <p:cNvPr id="5" name="Footer Placeholder 5"/>
          <p:cNvSpPr>
            <a:spLocks noGrp="1"/>
          </p:cNvSpPr>
          <p:nvPr>
            <p:ph type="ftr" sz="quarter" idx="11"/>
          </p:nvPr>
        </p:nvSpPr>
        <p:spPr>
          <a:ln/>
        </p:spPr>
        <p:txBody>
          <a:bodyPr/>
          <a:lstStyle>
            <a:lvl1pPr>
              <a:defRPr/>
            </a:lvl1pPr>
          </a:lstStyle>
          <a:p>
            <a:pPr>
              <a:defRPr/>
            </a:pPr>
            <a:endParaRPr lang="en-GB"/>
          </a:p>
        </p:txBody>
      </p:sp>
      <p:sp>
        <p:nvSpPr>
          <p:cNvPr id="6" name="Slide Number Placeholder 6"/>
          <p:cNvSpPr>
            <a:spLocks noGrp="1"/>
          </p:cNvSpPr>
          <p:nvPr>
            <p:ph type="sldNum" sz="quarter" idx="12"/>
          </p:nvPr>
        </p:nvSpPr>
        <p:spPr>
          <a:ln/>
        </p:spPr>
        <p:txBody>
          <a:bodyPr/>
          <a:lstStyle>
            <a:lvl1pPr>
              <a:defRPr/>
            </a:lvl1pPr>
          </a:lstStyle>
          <a:p>
            <a:pPr>
              <a:defRPr/>
            </a:pPr>
            <a:fld id="{9A52DAD2-64A4-4D5C-92DE-955795FB4876}" type="slidenum">
              <a:rPr lang="en-GB"/>
              <a:pPr>
                <a:defRPr/>
              </a:pPr>
              <a:t>‹#›</a:t>
            </a:fld>
            <a:endParaRPr lang="en-GB" dirty="0"/>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a:ln/>
        </p:spPr>
        <p:txBody>
          <a:bodyPr/>
          <a:lstStyle>
            <a:lvl1pPr>
              <a:defRPr/>
            </a:lvl1pPr>
          </a:lstStyle>
          <a:p>
            <a:pPr>
              <a:defRPr/>
            </a:pPr>
            <a:fld id="{D91D87D0-53AE-4786-B6ED-2AB9D30F987B}" type="datetime1">
              <a:rPr lang="en-US" smtClean="0"/>
              <a:t>3/5/2019</a:t>
            </a:fld>
            <a:endParaRPr lang="en-GB" dirty="0"/>
          </a:p>
        </p:txBody>
      </p:sp>
      <p:sp>
        <p:nvSpPr>
          <p:cNvPr id="5" name="Footer Placeholder 5"/>
          <p:cNvSpPr>
            <a:spLocks noGrp="1"/>
          </p:cNvSpPr>
          <p:nvPr>
            <p:ph type="ftr" sz="quarter" idx="11"/>
          </p:nvPr>
        </p:nvSpPr>
        <p:spPr>
          <a:ln/>
        </p:spPr>
        <p:txBody>
          <a:bodyPr/>
          <a:lstStyle>
            <a:lvl1pPr>
              <a:defRPr/>
            </a:lvl1pPr>
          </a:lstStyle>
          <a:p>
            <a:pPr>
              <a:defRPr/>
            </a:pPr>
            <a:endParaRPr lang="en-GB"/>
          </a:p>
        </p:txBody>
      </p:sp>
      <p:sp>
        <p:nvSpPr>
          <p:cNvPr id="6" name="Slide Number Placeholder 6"/>
          <p:cNvSpPr>
            <a:spLocks noGrp="1"/>
          </p:cNvSpPr>
          <p:nvPr>
            <p:ph type="sldNum" sz="quarter" idx="12"/>
          </p:nvPr>
        </p:nvSpPr>
        <p:spPr>
          <a:ln/>
        </p:spPr>
        <p:txBody>
          <a:bodyPr/>
          <a:lstStyle>
            <a:lvl1pPr>
              <a:defRPr/>
            </a:lvl1pPr>
          </a:lstStyle>
          <a:p>
            <a:pPr>
              <a:defRPr/>
            </a:pPr>
            <a:fld id="{5FD04E54-E71E-4308-A087-5D63CB389CA3}" type="slidenum">
              <a:rPr lang="en-GB"/>
              <a:pPr>
                <a:defRPr/>
              </a:pPr>
              <a:t>‹#›</a:t>
            </a:fld>
            <a:endParaRPr lang="en-GB" dirty="0"/>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1041" y="1389063"/>
            <a:ext cx="4270131"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1845" y="1389063"/>
            <a:ext cx="4271597"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ln/>
        </p:spPr>
        <p:txBody>
          <a:bodyPr/>
          <a:lstStyle>
            <a:lvl1pPr>
              <a:defRPr/>
            </a:lvl1pPr>
          </a:lstStyle>
          <a:p>
            <a:pPr>
              <a:defRPr/>
            </a:pPr>
            <a:fld id="{C04EB58C-26BB-402F-8029-676A5E7E1826}" type="datetime1">
              <a:rPr lang="en-US" smtClean="0"/>
              <a:t>3/5/2019</a:t>
            </a:fld>
            <a:endParaRPr lang="en-GB" dirty="0"/>
          </a:p>
        </p:txBody>
      </p:sp>
      <p:sp>
        <p:nvSpPr>
          <p:cNvPr id="6" name="Footer Placeholder 5"/>
          <p:cNvSpPr>
            <a:spLocks noGrp="1"/>
          </p:cNvSpPr>
          <p:nvPr>
            <p:ph type="ftr" sz="quarter" idx="11"/>
          </p:nvPr>
        </p:nvSpPr>
        <p:spPr>
          <a:ln/>
        </p:spPr>
        <p:txBody>
          <a:bodyPr/>
          <a:lstStyle>
            <a:lvl1pPr>
              <a:defRPr/>
            </a:lvl1pPr>
          </a:lstStyle>
          <a:p>
            <a:pPr>
              <a:defRPr/>
            </a:pPr>
            <a:endParaRPr lang="en-GB"/>
          </a:p>
        </p:txBody>
      </p:sp>
      <p:sp>
        <p:nvSpPr>
          <p:cNvPr id="7" name="Slide Number Placeholder 6"/>
          <p:cNvSpPr>
            <a:spLocks noGrp="1"/>
          </p:cNvSpPr>
          <p:nvPr>
            <p:ph type="sldNum" sz="quarter" idx="12"/>
          </p:nvPr>
        </p:nvSpPr>
        <p:spPr>
          <a:ln/>
        </p:spPr>
        <p:txBody>
          <a:bodyPr/>
          <a:lstStyle>
            <a:lvl1pPr>
              <a:defRPr/>
            </a:lvl1pPr>
          </a:lstStyle>
          <a:p>
            <a:pPr>
              <a:defRPr/>
            </a:pPr>
            <a:fld id="{255F9542-F723-47D9-9A33-729EAC1B269B}" type="slidenum">
              <a:rPr lang="en-GB"/>
              <a:pPr>
                <a:defRPr/>
              </a:pPr>
              <a:t>‹#›</a:t>
            </a:fld>
            <a:endParaRPr lang="en-GB" dirty="0"/>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11016" y="115888"/>
            <a:ext cx="8544657" cy="792162"/>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211016" y="1389063"/>
            <a:ext cx="8682404" cy="4525962"/>
          </a:xfrm>
        </p:spPr>
        <p:txBody>
          <a:bodyPr/>
          <a:lstStyle/>
          <a:p>
            <a:pPr lvl="0"/>
            <a:endParaRPr lang="en-US" noProof="0" dirty="0" smtClean="0"/>
          </a:p>
        </p:txBody>
      </p:sp>
      <p:sp>
        <p:nvSpPr>
          <p:cNvPr id="4" name="Date Placeholder 4"/>
          <p:cNvSpPr>
            <a:spLocks noGrp="1"/>
          </p:cNvSpPr>
          <p:nvPr>
            <p:ph type="dt" sz="half" idx="10"/>
          </p:nvPr>
        </p:nvSpPr>
        <p:spPr/>
        <p:txBody>
          <a:bodyPr/>
          <a:lstStyle>
            <a:lvl1pPr>
              <a:defRPr/>
            </a:lvl1pPr>
          </a:lstStyle>
          <a:p>
            <a:pPr>
              <a:defRPr/>
            </a:pPr>
            <a:fld id="{94B02C51-1A08-4138-8416-2BF7E0F5CAEE}" type="datetime1">
              <a:rPr lang="en-US" smtClean="0"/>
              <a:t>3/5/2019</a:t>
            </a:fld>
            <a:endParaRPr lang="en-GB" dirty="0"/>
          </a:p>
        </p:txBody>
      </p:sp>
      <p:sp>
        <p:nvSpPr>
          <p:cNvPr id="5" name="Footer Placeholder 5"/>
          <p:cNvSpPr>
            <a:spLocks noGrp="1"/>
          </p:cNvSpPr>
          <p:nvPr>
            <p:ph type="ftr" sz="quarter" idx="11"/>
          </p:nvPr>
        </p:nvSpPr>
        <p:spPr>
          <a:xfrm>
            <a:off x="2066192" y="6386513"/>
            <a:ext cx="5662246" cy="279400"/>
          </a:xfrm>
        </p:spPr>
        <p:txBody>
          <a:bodyPr/>
          <a:lstStyle>
            <a:lvl1pPr>
              <a:defRPr/>
            </a:lvl1pPr>
          </a:lstStyle>
          <a:p>
            <a:pPr>
              <a:defRPr/>
            </a:pPr>
            <a:endParaRPr lang="en-GB"/>
          </a:p>
        </p:txBody>
      </p:sp>
      <p:sp>
        <p:nvSpPr>
          <p:cNvPr id="6" name="Slide Number Placeholder 6"/>
          <p:cNvSpPr>
            <a:spLocks noGrp="1"/>
          </p:cNvSpPr>
          <p:nvPr>
            <p:ph type="sldNum" sz="quarter" idx="12"/>
          </p:nvPr>
        </p:nvSpPr>
        <p:spPr/>
        <p:txBody>
          <a:bodyPr/>
          <a:lstStyle>
            <a:lvl1pPr>
              <a:defRPr/>
            </a:lvl1pPr>
          </a:lstStyle>
          <a:p>
            <a:pPr>
              <a:defRPr/>
            </a:pPr>
            <a:fld id="{6420B6EC-6B1F-4929-8644-05F6039B5594}" type="slidenum">
              <a:rPr lang="en-GB"/>
              <a:pPr>
                <a:defRPr/>
              </a:pPr>
              <a:t>‹#›</a:t>
            </a:fld>
            <a:endParaRPr lang="en-GB" dirty="0"/>
          </a:p>
        </p:txBody>
      </p:sp>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pic>
        <p:nvPicPr>
          <p:cNvPr id="9" name="Picture 8" descr="71041398"/>
          <p:cNvPicPr/>
          <p:nvPr userDrawn="1"/>
        </p:nvPicPr>
        <p:blipFill>
          <a:blip r:embed="rId2" cstate="print"/>
          <a:srcRect/>
          <a:stretch>
            <a:fillRect/>
          </a:stretch>
        </p:blipFill>
        <p:spPr bwMode="auto">
          <a:xfrm>
            <a:off x="0" y="0"/>
            <a:ext cx="9906000" cy="6858000"/>
          </a:xfrm>
          <a:prstGeom prst="rect">
            <a:avLst/>
          </a:prstGeom>
          <a:noFill/>
        </p:spPr>
      </p:pic>
      <p:sp>
        <p:nvSpPr>
          <p:cNvPr id="7" name="Freeform 12"/>
          <p:cNvSpPr>
            <a:spLocks noChangeAspect="1"/>
          </p:cNvSpPr>
          <p:nvPr userDrawn="1"/>
        </p:nvSpPr>
        <p:spPr bwMode="gray">
          <a:xfrm>
            <a:off x="7" y="0"/>
            <a:ext cx="4835525" cy="5395913"/>
          </a:xfrm>
          <a:custGeom>
            <a:avLst/>
            <a:gdLst/>
            <a:ahLst/>
            <a:cxnLst>
              <a:cxn ang="0">
                <a:pos x="24671" y="0"/>
              </a:cxn>
              <a:cxn ang="0">
                <a:pos x="0" y="0"/>
              </a:cxn>
              <a:cxn ang="0">
                <a:pos x="0" y="27539"/>
              </a:cxn>
              <a:cxn ang="0">
                <a:pos x="16529" y="27539"/>
              </a:cxn>
              <a:cxn ang="0">
                <a:pos x="24671" y="0"/>
              </a:cxn>
            </a:cxnLst>
            <a:rect l="0" t="0" r="r" b="b"/>
            <a:pathLst>
              <a:path w="24671" h="27539">
                <a:moveTo>
                  <a:pt x="24671" y="0"/>
                </a:moveTo>
                <a:lnTo>
                  <a:pt x="0" y="0"/>
                </a:lnTo>
                <a:lnTo>
                  <a:pt x="0" y="27539"/>
                </a:lnTo>
                <a:lnTo>
                  <a:pt x="16529" y="27539"/>
                </a:lnTo>
                <a:lnTo>
                  <a:pt x="2467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lgn="l">
              <a:spcBef>
                <a:spcPct val="50000"/>
              </a:spcBef>
              <a:defRPr/>
            </a:pPr>
            <a:endParaRPr lang="en-GB" sz="1800" b="1" dirty="0">
              <a:solidFill>
                <a:prstClr val="black"/>
              </a:solidFill>
              <a:latin typeface="Arial"/>
            </a:endParaRPr>
          </a:p>
        </p:txBody>
      </p:sp>
      <p:sp>
        <p:nvSpPr>
          <p:cNvPr id="2" name="Title 1"/>
          <p:cNvSpPr>
            <a:spLocks noGrp="1"/>
          </p:cNvSpPr>
          <p:nvPr>
            <p:ph type="ctrTitle"/>
          </p:nvPr>
        </p:nvSpPr>
        <p:spPr bwMode="gray">
          <a:xfrm>
            <a:off x="381000" y="838200"/>
            <a:ext cx="3456384" cy="2016224"/>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a:solidFill>
                  <a:schemeClr val="bg1"/>
                </a:solidFill>
                <a:latin typeface="Arial"/>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noProof="0" dirty="0" smtClean="0"/>
              <a:t>Click to edit Master title style</a:t>
            </a:r>
            <a:endParaRPr lang="en-GB" noProof="0" dirty="0"/>
          </a:p>
        </p:txBody>
      </p:sp>
      <p:sp>
        <p:nvSpPr>
          <p:cNvPr id="3" name="Subtitle 2"/>
          <p:cNvSpPr>
            <a:spLocks noGrp="1"/>
          </p:cNvSpPr>
          <p:nvPr>
            <p:ph type="subTitle" idx="1"/>
          </p:nvPr>
        </p:nvSpPr>
        <p:spPr bwMode="gray">
          <a:xfrm>
            <a:off x="381000" y="3070448"/>
            <a:ext cx="3024336" cy="1080120"/>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lvl1pPr marL="0" indent="0" algn="l">
              <a:buNone/>
              <a:defRPr lang="en-GB" sz="1200" b="0" kern="1200" noProof="0" dirty="0">
                <a:solidFill>
                  <a:schemeClr val="bg1"/>
                </a:solidFill>
                <a:latin typeface="Arial"/>
                <a:ea typeface="+mn-ea"/>
                <a:cs typeface="Arial" pitchFamily="34" charset="0"/>
              </a:defRPr>
            </a:lvl1pPr>
            <a:lvl2pPr marL="0" indent="0" algn="ctr">
              <a:buNone/>
              <a:defRPr lang="en-GB" sz="1200" b="0" kern="1200" noProof="0" dirty="0">
                <a:solidFill>
                  <a:schemeClr val="bg1"/>
                </a:solidFill>
                <a:latin typeface="Arial" pitchFamily="34" charset="0"/>
                <a:ea typeface="+mn-ea"/>
                <a:cs typeface="Arial" pitchFamily="34" charset="0"/>
              </a:defRPr>
            </a:lvl2pPr>
            <a:lvl3pPr marL="1371600" indent="-1371600" algn="ctr">
              <a:buNone/>
              <a:defRPr lang="en-GB" sz="1200" b="0" kern="1200" noProof="0" dirty="0">
                <a:solidFill>
                  <a:schemeClr val="bg1"/>
                </a:solidFill>
                <a:latin typeface="Arial" pitchFamily="34" charset="0"/>
                <a:ea typeface="+mn-ea"/>
                <a:cs typeface="Arial" pitchFamily="34" charset="0"/>
              </a:defRPr>
            </a:lvl3pPr>
            <a:lvl4pPr marL="1371600" indent="0" algn="ctr">
              <a:buNone/>
              <a:defRPr lang="en-GB" sz="1200" b="0" kern="1200" noProof="0" dirty="0">
                <a:solidFill>
                  <a:schemeClr val="bg1"/>
                </a:solidFill>
                <a:latin typeface="Arial" pitchFamily="34" charset="0"/>
                <a:ea typeface="+mn-ea"/>
                <a:cs typeface="Arial" pitchFamily="34" charset="0"/>
              </a:defRPr>
            </a:lvl4pPr>
            <a:lvl5pPr marL="1828800" indent="0" algn="ctr">
              <a:buNone/>
              <a:defRPr lang="en-GB" sz="1200" b="0" kern="1200" noProof="0" dirty="0">
                <a:solidFill>
                  <a:schemeClr val="bg1"/>
                </a:solidFill>
                <a:latin typeface="Arial" pitchFamily="34" charset="0"/>
                <a:ea typeface="+mn-ea"/>
                <a:cs typeface="Arial" pitchFamily="34" charset="0"/>
              </a:defRPr>
            </a:lvl5pPr>
            <a:lvl6pPr marL="2286000" indent="0" algn="ctr">
              <a:buNone/>
              <a:defRPr lang="en-GB" sz="1200" b="0" kern="1200" noProof="0" dirty="0">
                <a:solidFill>
                  <a:schemeClr val="bg1"/>
                </a:solidFill>
                <a:latin typeface="Arial" pitchFamily="34" charset="0"/>
                <a:ea typeface="+mn-ea"/>
                <a:cs typeface="Arial" pitchFamily="34" charset="0"/>
              </a:defRPr>
            </a:lvl6pPr>
            <a:lvl7pPr marL="2743200" indent="0" algn="ctr">
              <a:buNone/>
              <a:defRPr lang="en-GB" sz="1200" b="0" kern="1200" noProof="0" dirty="0">
                <a:solidFill>
                  <a:schemeClr val="bg1"/>
                </a:solidFill>
                <a:latin typeface="Arial" pitchFamily="34" charset="0"/>
                <a:ea typeface="+mn-ea"/>
                <a:cs typeface="Arial" pitchFamily="34" charset="0"/>
              </a:defRPr>
            </a:lvl7pPr>
            <a:lvl8pPr marL="3200400" indent="0" algn="ctr">
              <a:buNone/>
              <a:defRPr lang="en-GB" sz="1200" b="0" kern="1200" noProof="0" dirty="0">
                <a:solidFill>
                  <a:schemeClr val="bg1"/>
                </a:solidFill>
                <a:latin typeface="Arial" pitchFamily="34" charset="0"/>
                <a:ea typeface="+mn-ea"/>
                <a:cs typeface="Arial" pitchFamily="34" charset="0"/>
              </a:defRPr>
            </a:lvl8pPr>
            <a:lvl9pPr marL="3657600" indent="0" algn="ctr">
              <a:buNone/>
              <a:defRPr lang="en-GB" sz="1200" b="0" kern="1200" noProof="0" dirty="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noProof="0" dirty="0" smtClean="0"/>
              <a:t>Click to edit Master subtitle style</a:t>
            </a:r>
            <a:endParaRPr lang="en-GB" noProof="0" dirty="0"/>
          </a:p>
        </p:txBody>
      </p:sp>
      <p:grpSp>
        <p:nvGrpSpPr>
          <p:cNvPr id="4" name="Group 19"/>
          <p:cNvGrpSpPr>
            <a:grpSpLocks/>
          </p:cNvGrpSpPr>
          <p:nvPr userDrawn="1"/>
        </p:nvGrpSpPr>
        <p:grpSpPr bwMode="gray">
          <a:xfrm>
            <a:off x="76200" y="0"/>
            <a:ext cx="2735263" cy="1530350"/>
            <a:chOff x="68" y="0"/>
            <a:chExt cx="1723" cy="964"/>
          </a:xfrm>
        </p:grpSpPr>
        <p:sp>
          <p:nvSpPr>
            <p:cNvPr id="10"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pPr algn="l"/>
              <a:endParaRPr lang="en-GB" sz="1800" b="1">
                <a:solidFill>
                  <a:prstClr val="black"/>
                </a:solidFill>
                <a:latin typeface="Arial" pitchFamily="34" charset="0"/>
              </a:endParaRPr>
            </a:p>
          </p:txBody>
        </p:sp>
        <p:sp>
          <p:nvSpPr>
            <p:cNvPr id="11"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pPr algn="l"/>
              <a:endParaRPr lang="en-GB" sz="1800" b="1">
                <a:solidFill>
                  <a:prstClr val="black"/>
                </a:solidFill>
                <a:latin typeface="Arial" pitchFamily="34" charset="0"/>
              </a:endParaRPr>
            </a:p>
          </p:txBody>
        </p:sp>
      </p:gr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a:ln/>
        </p:spPr>
        <p:txBody>
          <a:bodyPr/>
          <a:lstStyle>
            <a:lvl1pPr>
              <a:defRPr/>
            </a:lvl1pPr>
          </a:lstStyle>
          <a:p>
            <a:pPr>
              <a:defRPr/>
            </a:pPr>
            <a:fld id="{A7DACE82-2251-4C5E-8DEB-2094ABF2950A}" type="datetime1">
              <a:rPr lang="en-US" smtClean="0"/>
              <a:t>3/5/2019</a:t>
            </a:fld>
            <a:endParaRPr lang="en-US" dirty="0"/>
          </a:p>
        </p:txBody>
      </p:sp>
      <p:sp>
        <p:nvSpPr>
          <p:cNvPr id="4" name="Slide Number Placeholder 6"/>
          <p:cNvSpPr>
            <a:spLocks noGrp="1"/>
          </p:cNvSpPr>
          <p:nvPr>
            <p:ph type="sldNum" sz="quarter" idx="11"/>
          </p:nvPr>
        </p:nvSpPr>
        <p:spPr>
          <a:ln/>
        </p:spPr>
        <p:txBody>
          <a:bodyPr/>
          <a:lstStyle>
            <a:lvl1pPr>
              <a:defRPr/>
            </a:lvl1pPr>
          </a:lstStyle>
          <a:p>
            <a:pPr>
              <a:defRPr/>
            </a:pPr>
            <a:fld id="{252CE6AB-D57F-49F0-90FD-24D52997C1B9}" type="slidenum">
              <a:rPr lang="en-US"/>
              <a:pPr>
                <a:defRPr/>
              </a:pPr>
              <a:t>‹#›</a:t>
            </a:fld>
            <a:endParaRPr lang="en-US" dirty="0"/>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9" name="Freeform 12"/>
          <p:cNvSpPr>
            <a:spLocks noChangeAspect="1"/>
          </p:cNvSpPr>
          <p:nvPr userDrawn="1"/>
        </p:nvSpPr>
        <p:spPr bwMode="gray">
          <a:xfrm>
            <a:off x="9" y="0"/>
            <a:ext cx="4835525" cy="5395913"/>
          </a:xfrm>
          <a:custGeom>
            <a:avLst/>
            <a:gdLst/>
            <a:ahLst/>
            <a:cxnLst>
              <a:cxn ang="0">
                <a:pos x="24671" y="0"/>
              </a:cxn>
              <a:cxn ang="0">
                <a:pos x="0" y="0"/>
              </a:cxn>
              <a:cxn ang="0">
                <a:pos x="0" y="27539"/>
              </a:cxn>
              <a:cxn ang="0">
                <a:pos x="16529" y="27539"/>
              </a:cxn>
              <a:cxn ang="0">
                <a:pos x="24671" y="0"/>
              </a:cxn>
            </a:cxnLst>
            <a:rect l="0" t="0" r="r" b="b"/>
            <a:pathLst>
              <a:path w="24671" h="27539">
                <a:moveTo>
                  <a:pt x="24671" y="0"/>
                </a:moveTo>
                <a:lnTo>
                  <a:pt x="0" y="0"/>
                </a:lnTo>
                <a:lnTo>
                  <a:pt x="0" y="27539"/>
                </a:lnTo>
                <a:lnTo>
                  <a:pt x="16529" y="27539"/>
                </a:lnTo>
                <a:lnTo>
                  <a:pt x="2467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lgn="l">
              <a:spcBef>
                <a:spcPct val="50000"/>
              </a:spcBef>
              <a:defRPr/>
            </a:pPr>
            <a:endParaRPr lang="en-GB" sz="1800" b="1" dirty="0">
              <a:solidFill>
                <a:prstClr val="black"/>
              </a:solidFill>
              <a:latin typeface="Arial"/>
            </a:endParaRPr>
          </a:p>
        </p:txBody>
      </p:sp>
      <p:sp>
        <p:nvSpPr>
          <p:cNvPr id="6" name="Title 9"/>
          <p:cNvSpPr>
            <a:spLocks noGrp="1"/>
          </p:cNvSpPr>
          <p:nvPr>
            <p:ph type="title"/>
          </p:nvPr>
        </p:nvSpPr>
        <p:spPr bwMode="gray">
          <a:xfrm>
            <a:off x="324009" y="1556792"/>
            <a:ext cx="3461923" cy="2016224"/>
          </a:xfr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dirty="0" smtClean="0"/>
              <a:t>Click to edit Master title style</a:t>
            </a:r>
            <a:endParaRPr lang="en-GB" dirty="0"/>
          </a:p>
        </p:txBody>
      </p:sp>
      <p:sp>
        <p:nvSpPr>
          <p:cNvPr id="7" name="Text Placeholder 16"/>
          <p:cNvSpPr>
            <a:spLocks noGrp="1"/>
          </p:cNvSpPr>
          <p:nvPr>
            <p:ph type="body" sz="quarter" idx="10"/>
          </p:nvPr>
        </p:nvSpPr>
        <p:spPr bwMode="gray">
          <a:xfrm>
            <a:off x="324002" y="3789045"/>
            <a:ext cx="3029875" cy="1079823"/>
          </a:xfr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dirty="0" smtClean="0"/>
              <a:t>Click to edit Master text styles</a:t>
            </a:r>
          </a:p>
        </p:txBody>
      </p:sp>
      <p:grpSp>
        <p:nvGrpSpPr>
          <p:cNvPr id="2" name="Group 19"/>
          <p:cNvGrpSpPr>
            <a:grpSpLocks/>
          </p:cNvGrpSpPr>
          <p:nvPr userDrawn="1"/>
        </p:nvGrpSpPr>
        <p:grpSpPr bwMode="gray">
          <a:xfrm>
            <a:off x="128469" y="0"/>
            <a:ext cx="2735263" cy="1530350"/>
            <a:chOff x="68" y="0"/>
            <a:chExt cx="1723" cy="964"/>
          </a:xfrm>
        </p:grpSpPr>
        <p:sp>
          <p:nvSpPr>
            <p:cNvPr id="11"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pPr algn="l"/>
              <a:endParaRPr lang="en-GB" sz="1800" b="1">
                <a:solidFill>
                  <a:prstClr val="black"/>
                </a:solidFill>
                <a:latin typeface="Arial" pitchFamily="34" charset="0"/>
              </a:endParaRPr>
            </a:p>
          </p:txBody>
        </p:sp>
        <p:sp>
          <p:nvSpPr>
            <p:cNvPr id="12"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pPr algn="l"/>
              <a:endParaRPr lang="en-GB" sz="1800" b="1">
                <a:solidFill>
                  <a:prstClr val="black"/>
                </a:solidFill>
                <a:latin typeface="Arial" pitchFamily="34" charset="0"/>
              </a:endParaRPr>
            </a:p>
          </p:txBody>
        </p:sp>
      </p:gr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1030" name="Freeform 6"/>
          <p:cNvSpPr>
            <a:spLocks noEditPoints="1"/>
          </p:cNvSpPr>
          <p:nvPr userDrawn="1"/>
        </p:nvSpPr>
        <p:spPr bwMode="gray">
          <a:xfrm>
            <a:off x="9" y="547687"/>
            <a:ext cx="4683125" cy="4848226"/>
          </a:xfrm>
          <a:custGeom>
            <a:avLst/>
            <a:gdLst/>
            <a:ahLst/>
            <a:cxnLst>
              <a:cxn ang="0">
                <a:pos x="2950" y="0"/>
              </a:cxn>
              <a:cxn ang="0">
                <a:pos x="433" y="0"/>
              </a:cxn>
              <a:cxn ang="0">
                <a:pos x="0" y="1461"/>
              </a:cxn>
              <a:cxn ang="0">
                <a:pos x="0" y="3054"/>
              </a:cxn>
              <a:cxn ang="0">
                <a:pos x="2046" y="3054"/>
              </a:cxn>
              <a:cxn ang="0">
                <a:pos x="2950" y="0"/>
              </a:cxn>
              <a:cxn ang="0">
                <a:pos x="2950" y="0"/>
              </a:cxn>
              <a:cxn ang="0">
                <a:pos x="2950" y="0"/>
              </a:cxn>
            </a:cxnLst>
            <a:rect l="0" t="0" r="r" b="b"/>
            <a:pathLst>
              <a:path w="2950" h="3054">
                <a:moveTo>
                  <a:pt x="2950" y="0"/>
                </a:moveTo>
                <a:lnTo>
                  <a:pt x="433" y="0"/>
                </a:lnTo>
                <a:lnTo>
                  <a:pt x="0" y="1461"/>
                </a:lnTo>
                <a:lnTo>
                  <a:pt x="0" y="3054"/>
                </a:lnTo>
                <a:lnTo>
                  <a:pt x="2046" y="3054"/>
                </a:lnTo>
                <a:lnTo>
                  <a:pt x="2950" y="0"/>
                </a:lnTo>
                <a:close/>
                <a:moveTo>
                  <a:pt x="2950" y="0"/>
                </a:moveTo>
                <a:lnTo>
                  <a:pt x="295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lgn="l">
              <a:spcBef>
                <a:spcPct val="50000"/>
              </a:spcBef>
              <a:defRPr/>
            </a:pPr>
            <a:endParaRPr lang="en-GB" sz="1800" b="1" dirty="0">
              <a:solidFill>
                <a:prstClr val="black"/>
              </a:solidFill>
              <a:latin typeface="Arial"/>
            </a:endParaRPr>
          </a:p>
        </p:txBody>
      </p:sp>
      <p:sp>
        <p:nvSpPr>
          <p:cNvPr id="15" name="Title 9"/>
          <p:cNvSpPr>
            <a:spLocks noGrp="1"/>
          </p:cNvSpPr>
          <p:nvPr>
            <p:ph type="title"/>
          </p:nvPr>
        </p:nvSpPr>
        <p:spPr bwMode="gray">
          <a:xfrm>
            <a:off x="827088" y="1844824"/>
            <a:ext cx="2880816" cy="1943892"/>
          </a:xfr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dirty="0" smtClean="0"/>
              <a:t>Click to edit Master title style</a:t>
            </a:r>
            <a:endParaRPr lang="en-GB" dirty="0"/>
          </a:p>
        </p:txBody>
      </p:sp>
      <p:sp>
        <p:nvSpPr>
          <p:cNvPr id="16" name="Text Placeholder 16"/>
          <p:cNvSpPr>
            <a:spLocks noGrp="1"/>
          </p:cNvSpPr>
          <p:nvPr>
            <p:ph type="body" sz="quarter" idx="10"/>
          </p:nvPr>
        </p:nvSpPr>
        <p:spPr bwMode="gray">
          <a:xfrm>
            <a:off x="827090" y="4005064"/>
            <a:ext cx="2520776" cy="1079500"/>
          </a:xfr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dirty="0" smtClean="0"/>
              <a:t>Click to edit Master text styles</a:t>
            </a:r>
          </a:p>
        </p:txBody>
      </p:sp>
      <p:grpSp>
        <p:nvGrpSpPr>
          <p:cNvPr id="2" name="Group 19"/>
          <p:cNvGrpSpPr>
            <a:grpSpLocks/>
          </p:cNvGrpSpPr>
          <p:nvPr userDrawn="1"/>
        </p:nvGrpSpPr>
        <p:grpSpPr bwMode="gray">
          <a:xfrm>
            <a:off x="683575" y="548680"/>
            <a:ext cx="1930547" cy="1080120"/>
            <a:chOff x="68" y="0"/>
            <a:chExt cx="1723" cy="964"/>
          </a:xfrm>
          <a:solidFill>
            <a:schemeClr val="accent6"/>
          </a:solidFill>
        </p:grpSpPr>
        <p:sp>
          <p:nvSpPr>
            <p:cNvPr id="21"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pPr algn="l"/>
              <a:endParaRPr lang="en-GB" sz="1800" b="1">
                <a:solidFill>
                  <a:prstClr val="black"/>
                </a:solidFill>
                <a:latin typeface="Arial" pitchFamily="34" charset="0"/>
              </a:endParaRPr>
            </a:p>
          </p:txBody>
        </p:sp>
        <p:sp>
          <p:nvSpPr>
            <p:cNvPr id="22"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pPr algn="l"/>
              <a:endParaRPr lang="en-GB" sz="1800" b="1">
                <a:solidFill>
                  <a:prstClr val="black"/>
                </a:solidFill>
                <a:latin typeface="Arial" pitchFamily="34" charset="0"/>
              </a:endParaRPr>
            </a:p>
          </p:txBody>
        </p:sp>
      </p:gr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grpSp>
        <p:nvGrpSpPr>
          <p:cNvPr id="2" name="Group 9"/>
          <p:cNvGrpSpPr/>
          <p:nvPr userDrawn="1"/>
        </p:nvGrpSpPr>
        <p:grpSpPr bwMode="gray">
          <a:xfrm>
            <a:off x="0" y="0"/>
            <a:ext cx="9144000" cy="6859588"/>
            <a:chOff x="3175" y="-1588"/>
            <a:chExt cx="9140826" cy="6859588"/>
          </a:xfrm>
        </p:grpSpPr>
        <p:sp>
          <p:nvSpPr>
            <p:cNvPr id="14" name="Freeform 23"/>
            <p:cNvSpPr>
              <a:spLocks noChangeAspect="1"/>
            </p:cNvSpPr>
            <p:nvPr userDrawn="1"/>
          </p:nvSpPr>
          <p:spPr bwMode="gray">
            <a:xfrm>
              <a:off x="3175" y="-1588"/>
              <a:ext cx="5008563" cy="3239162"/>
            </a:xfrm>
            <a:custGeom>
              <a:avLst/>
              <a:gdLst/>
              <a:ahLst/>
              <a:cxnLst>
                <a:cxn ang="0">
                  <a:pos x="20946" y="0"/>
                </a:cxn>
                <a:cxn ang="0">
                  <a:pos x="0" y="0"/>
                </a:cxn>
                <a:cxn ang="0">
                  <a:pos x="0" y="13538"/>
                </a:cxn>
                <a:cxn ang="0">
                  <a:pos x="16939" y="13538"/>
                </a:cxn>
                <a:cxn ang="0">
                  <a:pos x="20946" y="0"/>
                </a:cxn>
              </a:cxnLst>
              <a:rect l="0" t="0" r="r" b="b"/>
              <a:pathLst>
                <a:path w="20946" h="13538">
                  <a:moveTo>
                    <a:pt x="20946" y="0"/>
                  </a:moveTo>
                  <a:lnTo>
                    <a:pt x="0" y="0"/>
                  </a:lnTo>
                  <a:lnTo>
                    <a:pt x="0" y="13538"/>
                  </a:lnTo>
                  <a:lnTo>
                    <a:pt x="16939" y="13538"/>
                  </a:lnTo>
                  <a:lnTo>
                    <a:pt x="20946"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lgn="l">
                <a:spcBef>
                  <a:spcPct val="50000"/>
                </a:spcBef>
                <a:defRPr/>
              </a:pPr>
              <a:endParaRPr lang="en-GB" sz="1800" b="1" dirty="0">
                <a:solidFill>
                  <a:prstClr val="black"/>
                </a:solidFill>
                <a:latin typeface="Arial"/>
              </a:endParaRPr>
            </a:p>
          </p:txBody>
        </p:sp>
        <p:sp>
          <p:nvSpPr>
            <p:cNvPr id="13" name="Freeform 22"/>
            <p:cNvSpPr>
              <a:spLocks noChangeAspect="1"/>
            </p:cNvSpPr>
            <p:nvPr userDrawn="1"/>
          </p:nvSpPr>
          <p:spPr bwMode="gray">
            <a:xfrm>
              <a:off x="1979613" y="1820540"/>
              <a:ext cx="7164388" cy="5037460"/>
            </a:xfrm>
            <a:custGeom>
              <a:avLst/>
              <a:gdLst/>
              <a:ahLst/>
              <a:cxnLst>
                <a:cxn ang="0">
                  <a:pos x="6229" y="0"/>
                </a:cxn>
                <a:cxn ang="0">
                  <a:pos x="0" y="21055"/>
                </a:cxn>
                <a:cxn ang="0">
                  <a:pos x="29957" y="21055"/>
                </a:cxn>
                <a:cxn ang="0">
                  <a:pos x="29957" y="0"/>
                </a:cxn>
                <a:cxn ang="0">
                  <a:pos x="6229" y="0"/>
                </a:cxn>
              </a:cxnLst>
              <a:rect l="0" t="0" r="r" b="b"/>
              <a:pathLst>
                <a:path w="29957" h="21055">
                  <a:moveTo>
                    <a:pt x="6229" y="0"/>
                  </a:moveTo>
                  <a:lnTo>
                    <a:pt x="0" y="21055"/>
                  </a:lnTo>
                  <a:lnTo>
                    <a:pt x="29957" y="21055"/>
                  </a:lnTo>
                  <a:lnTo>
                    <a:pt x="29957" y="0"/>
                  </a:lnTo>
                  <a:lnTo>
                    <a:pt x="6229"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lgn="l">
                <a:spcBef>
                  <a:spcPct val="50000"/>
                </a:spcBef>
                <a:defRPr/>
              </a:pPr>
              <a:endParaRPr lang="en-GB" sz="1800" b="1" dirty="0">
                <a:solidFill>
                  <a:prstClr val="black"/>
                </a:solidFill>
                <a:latin typeface="Arial"/>
              </a:endParaRPr>
            </a:p>
          </p:txBody>
        </p:sp>
        <p:sp>
          <p:nvSpPr>
            <p:cNvPr id="15" name="Freeform 24"/>
            <p:cNvSpPr>
              <a:spLocks noChangeAspect="1"/>
            </p:cNvSpPr>
            <p:nvPr userDrawn="1"/>
          </p:nvSpPr>
          <p:spPr bwMode="gray">
            <a:xfrm>
              <a:off x="3049588" y="1820540"/>
              <a:ext cx="1423988" cy="1418623"/>
            </a:xfrm>
            <a:custGeom>
              <a:avLst/>
              <a:gdLst/>
              <a:ahLst/>
              <a:cxnLst>
                <a:cxn ang="0">
                  <a:pos x="0" y="5926"/>
                </a:cxn>
                <a:cxn ang="0">
                  <a:pos x="4197" y="5926"/>
                </a:cxn>
                <a:cxn ang="0">
                  <a:pos x="5950" y="0"/>
                </a:cxn>
                <a:cxn ang="0">
                  <a:pos x="1752" y="0"/>
                </a:cxn>
                <a:cxn ang="0">
                  <a:pos x="0" y="5926"/>
                </a:cxn>
              </a:cxnLst>
              <a:rect l="0" t="0" r="r" b="b"/>
              <a:pathLst>
                <a:path w="5950" h="5926">
                  <a:moveTo>
                    <a:pt x="0" y="5926"/>
                  </a:moveTo>
                  <a:lnTo>
                    <a:pt x="4197" y="5926"/>
                  </a:lnTo>
                  <a:lnTo>
                    <a:pt x="5950" y="0"/>
                  </a:lnTo>
                  <a:lnTo>
                    <a:pt x="1752" y="0"/>
                  </a:lnTo>
                  <a:lnTo>
                    <a:pt x="0" y="5926"/>
                  </a:lnTo>
                  <a:close/>
                </a:path>
              </a:pathLst>
            </a:custGeom>
            <a:solidFill>
              <a:srgbClr val="00257A"/>
            </a:solidFill>
            <a:ln w="9525" cap="flat" cmpd="sng">
              <a:noFill/>
              <a:prstDash val="solid"/>
              <a:round/>
              <a:headEnd type="none" w="med" len="med"/>
              <a:tailEnd type="none" w="med" len="med"/>
            </a:ln>
            <a:effectLst/>
          </p:spPr>
          <p:txBody>
            <a:bodyPr/>
            <a:lstStyle/>
            <a:p>
              <a:pPr algn="l">
                <a:spcBef>
                  <a:spcPct val="50000"/>
                </a:spcBef>
                <a:defRPr/>
              </a:pPr>
              <a:endParaRPr lang="en-GB" sz="1800" b="1" dirty="0">
                <a:solidFill>
                  <a:prstClr val="black"/>
                </a:solidFill>
                <a:latin typeface="Arial"/>
              </a:endParaRPr>
            </a:p>
          </p:txBody>
        </p:sp>
      </p:grpSp>
      <p:grpSp>
        <p:nvGrpSpPr>
          <p:cNvPr id="3" name="Group 19"/>
          <p:cNvGrpSpPr>
            <a:grpSpLocks/>
          </p:cNvGrpSpPr>
          <p:nvPr userDrawn="1"/>
        </p:nvGrpSpPr>
        <p:grpSpPr bwMode="gray">
          <a:xfrm>
            <a:off x="128469" y="0"/>
            <a:ext cx="2735263" cy="1530350"/>
            <a:chOff x="68" y="0"/>
            <a:chExt cx="1723" cy="964"/>
          </a:xfrm>
        </p:grpSpPr>
        <p:sp>
          <p:nvSpPr>
            <p:cNvPr id="16"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pPr algn="l"/>
              <a:endParaRPr lang="en-GB" sz="1800" b="1">
                <a:solidFill>
                  <a:prstClr val="black"/>
                </a:solidFill>
                <a:latin typeface="Arial" pitchFamily="34" charset="0"/>
              </a:endParaRPr>
            </a:p>
          </p:txBody>
        </p:sp>
        <p:sp>
          <p:nvSpPr>
            <p:cNvPr id="17"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pPr algn="l"/>
              <a:endParaRPr lang="en-GB" sz="1800" b="1">
                <a:solidFill>
                  <a:prstClr val="black"/>
                </a:solidFill>
                <a:latin typeface="Arial" pitchFamily="34" charset="0"/>
              </a:endParaRPr>
            </a:p>
          </p:txBody>
        </p:sp>
      </p:grpSp>
      <p:sp>
        <p:nvSpPr>
          <p:cNvPr id="20" name="Title 19"/>
          <p:cNvSpPr>
            <a:spLocks noGrp="1"/>
          </p:cNvSpPr>
          <p:nvPr>
            <p:ph type="title"/>
          </p:nvPr>
        </p:nvSpPr>
        <p:spPr bwMode="gray">
          <a:xfrm>
            <a:off x="4644008" y="2492896"/>
            <a:ext cx="4104456" cy="2160240"/>
          </a:xfrm>
        </p:spPr>
        <p:txBody>
          <a:bodyPr anchor="t"/>
          <a:lstStyle>
            <a:lvl1pPr algn="r">
              <a:defRPr sz="3000"/>
            </a:lvl1pPr>
          </a:lstStyle>
          <a:p>
            <a:r>
              <a:rPr lang="en-US" dirty="0" smtClean="0"/>
              <a:t>Click to edit Master title style</a:t>
            </a:r>
            <a:endParaRPr lang="en-GB" dirty="0"/>
          </a:p>
        </p:txBody>
      </p:sp>
      <p:sp>
        <p:nvSpPr>
          <p:cNvPr id="22" name="Text Placeholder 21"/>
          <p:cNvSpPr>
            <a:spLocks noGrp="1"/>
          </p:cNvSpPr>
          <p:nvPr>
            <p:ph type="body" sz="quarter" idx="10" hasCustomPrompt="1"/>
          </p:nvPr>
        </p:nvSpPr>
        <p:spPr bwMode="gray">
          <a:xfrm>
            <a:off x="4643447" y="5013343"/>
            <a:ext cx="4105275" cy="1439863"/>
          </a:xfrm>
        </p:spPr>
        <p:txBody>
          <a:bodyPr>
            <a:normAutofit/>
          </a:bodyPr>
          <a:lstStyle>
            <a:lvl1pPr algn="r">
              <a:defRPr sz="1200" b="0">
                <a:solidFill>
                  <a:schemeClr val="bg1"/>
                </a:solidFill>
              </a:defRPr>
            </a:lvl1pPr>
          </a:lstStyle>
          <a:p>
            <a:pPr lvl="0"/>
            <a:r>
              <a:rPr lang="en-US" dirty="0" smtClean="0"/>
              <a:t>Click to edit Master subtitle styles</a:t>
            </a:r>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dirty="0" smtClean="0"/>
              <a:t>Click to edit Master title style</a:t>
            </a:r>
            <a:endParaRPr lang="en-GB" dirty="0"/>
          </a:p>
        </p:txBody>
      </p:sp>
      <p:sp>
        <p:nvSpPr>
          <p:cNvPr id="6" name="Text Placeholder 5"/>
          <p:cNvSpPr>
            <a:spLocks noGrp="1"/>
          </p:cNvSpPr>
          <p:nvPr>
            <p:ph type="body" sz="quarter" idx="10"/>
          </p:nvPr>
        </p:nvSpPr>
        <p:spPr bwMode="gray">
          <a:xfrm>
            <a:off x="2411413" y="1124745"/>
            <a:ext cx="4249166" cy="4968552"/>
          </a:xfrm>
        </p:spPr>
        <p:txBody>
          <a:bodyPr anchor="t" anchorCtr="1"/>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smtClean="0"/>
              <a:t>Click to edit Master title style</a:t>
            </a:r>
            <a:endParaRPr lang="en-GB" dirty="0"/>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dirty="0" smtClean="0"/>
              <a:t>Click to edit Master title style</a:t>
            </a:r>
            <a:endParaRPr lang="en-GB" dirty="0"/>
          </a:p>
        </p:txBody>
      </p:sp>
      <p:sp>
        <p:nvSpPr>
          <p:cNvPr id="6" name="Text Placeholder 5"/>
          <p:cNvSpPr>
            <a:spLocks noGrp="1"/>
          </p:cNvSpPr>
          <p:nvPr>
            <p:ph type="body" sz="quarter" idx="10"/>
          </p:nvPr>
        </p:nvSpPr>
        <p:spPr bwMode="gray"/>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smtClean="0"/>
              <a:t>Click to edit Master title style</a:t>
            </a:r>
            <a:endParaRPr lang="en-GB" dirty="0"/>
          </a:p>
        </p:txBody>
      </p:sp>
      <p:sp>
        <p:nvSpPr>
          <p:cNvPr id="8" name="Text Placeholder 4"/>
          <p:cNvSpPr>
            <a:spLocks noGrp="1"/>
          </p:cNvSpPr>
          <p:nvPr>
            <p:ph type="body" sz="quarter" idx="10"/>
          </p:nvPr>
        </p:nvSpPr>
        <p:spPr bwMode="gray">
          <a:xfrm>
            <a:off x="179512" y="1124745"/>
            <a:ext cx="4248026" cy="4968552"/>
          </a:xfrm>
        </p:spPr>
        <p:txBody>
          <a:bodyPr/>
          <a:lstStyle>
            <a:lvl3pPr marL="273050" indent="-273050">
              <a:defRPr/>
            </a:lvl3pPr>
            <a:lvl4pPr marL="536575" indent="-263525">
              <a:defRPr/>
            </a:lvl4pPr>
            <a:lvl5pPr marL="809625" indent="-271463">
              <a:defRPr/>
            </a:lvl5pPr>
            <a:lvl6pPr marL="1071563" indent="-265113">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9" name="Text Placeholder 4"/>
          <p:cNvSpPr>
            <a:spLocks noGrp="1"/>
          </p:cNvSpPr>
          <p:nvPr>
            <p:ph type="body" sz="quarter" idx="11"/>
          </p:nvPr>
        </p:nvSpPr>
        <p:spPr bwMode="gray">
          <a:xfrm>
            <a:off x="4645149" y="1124745"/>
            <a:ext cx="4248026" cy="4968552"/>
          </a:xfrm>
        </p:spPr>
        <p:txBody>
          <a:bodyPr/>
          <a:lstStyle>
            <a:lvl3pPr marL="273050" indent="-273050">
              <a:defRPr/>
            </a:lvl3pPr>
            <a:lvl4pPr marL="536575" indent="-263525">
              <a:defRPr/>
            </a:lvl4pPr>
            <a:lvl5pPr marL="809625" indent="-271463">
              <a:defRPr/>
            </a:lvl5pPr>
            <a:lvl6pPr marL="1071563" indent="-265113" defTabSz="1071563">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10" name="Text Placeholder 9"/>
          <p:cNvSpPr>
            <a:spLocks noGrp="1"/>
          </p:cNvSpPr>
          <p:nvPr>
            <p:ph type="body" sz="quarter" idx="10"/>
          </p:nvPr>
        </p:nvSpPr>
        <p:spPr bwMode="gray">
          <a:xfrm>
            <a:off x="179391" y="1125538"/>
            <a:ext cx="4248150" cy="2374900"/>
          </a:xfrm>
        </p:spPr>
        <p:txBody>
          <a:bodyPr/>
          <a:lstStyle>
            <a:lvl5pPr>
              <a:defRPr/>
            </a:lvl5pPr>
            <a:lvl6pPr>
              <a:defRPr baseline="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12" name="Text Placeholder 11"/>
          <p:cNvSpPr>
            <a:spLocks noGrp="1"/>
          </p:cNvSpPr>
          <p:nvPr>
            <p:ph type="body" sz="quarter" idx="11"/>
          </p:nvPr>
        </p:nvSpPr>
        <p:spPr bwMode="gray">
          <a:xfrm>
            <a:off x="4643444" y="1125538"/>
            <a:ext cx="4249737" cy="2374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2"/>
          </p:nvPr>
        </p:nvSpPr>
        <p:spPr bwMode="gray">
          <a:xfrm>
            <a:off x="179391" y="3716339"/>
            <a:ext cx="4248150"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Text Placeholder 15"/>
          <p:cNvSpPr>
            <a:spLocks noGrp="1"/>
          </p:cNvSpPr>
          <p:nvPr>
            <p:ph type="body" sz="quarter" idx="13"/>
          </p:nvPr>
        </p:nvSpPr>
        <p:spPr bwMode="gray">
          <a:xfrm>
            <a:off x="4643444" y="3716339"/>
            <a:ext cx="4249737"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e Chart One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9" name="Text Placeholder 4"/>
          <p:cNvSpPr>
            <a:spLocks noGrp="1"/>
          </p:cNvSpPr>
          <p:nvPr>
            <p:ph type="body" sz="quarter" idx="11"/>
          </p:nvPr>
        </p:nvSpPr>
        <p:spPr bwMode="gray">
          <a:xfrm>
            <a:off x="4645149" y="1124745"/>
            <a:ext cx="4248026" cy="4968552"/>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6" name="Chart Placeholder 5"/>
          <p:cNvSpPr>
            <a:spLocks noGrp="1"/>
          </p:cNvSpPr>
          <p:nvPr>
            <p:ph type="chart" sz="quarter" idx="12"/>
          </p:nvPr>
        </p:nvSpPr>
        <p:spPr bwMode="gray">
          <a:xfrm>
            <a:off x="179391" y="1125538"/>
            <a:ext cx="4248150" cy="4967287"/>
          </a:xfrm>
        </p:spPr>
        <p:txBody>
          <a:bodyPr anchor="ctr"/>
          <a:lstStyle>
            <a:lvl1pPr algn="ctr">
              <a:defRPr/>
            </a:lvl1pPr>
          </a:lstStyle>
          <a:p>
            <a:endParaRPr lang="en-GB" dirty="0"/>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One Table One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9" name="Text Placeholder 4"/>
          <p:cNvSpPr>
            <a:spLocks noGrp="1"/>
          </p:cNvSpPr>
          <p:nvPr>
            <p:ph type="body" sz="quarter" idx="11"/>
          </p:nvPr>
        </p:nvSpPr>
        <p:spPr bwMode="gray">
          <a:xfrm>
            <a:off x="4645149" y="1124745"/>
            <a:ext cx="4248026" cy="4968552"/>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7" name="Table Placeholder 6"/>
          <p:cNvSpPr>
            <a:spLocks noGrp="1"/>
          </p:cNvSpPr>
          <p:nvPr>
            <p:ph type="tbl" sz="quarter" idx="12"/>
          </p:nvPr>
        </p:nvSpPr>
        <p:spPr bwMode="gray">
          <a:xfrm>
            <a:off x="179391" y="1125538"/>
            <a:ext cx="4248150" cy="4967287"/>
          </a:xfrm>
        </p:spPr>
        <p:txBody>
          <a:bodyPr anchor="ctr"/>
          <a:lstStyle>
            <a:lvl1pPr algn="ctr">
              <a:defRPr/>
            </a:lvl1pPr>
          </a:lstStyle>
          <a:p>
            <a:endParaRPr lang="en-GB"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a:ln/>
        </p:spPr>
        <p:txBody>
          <a:bodyPr/>
          <a:lstStyle>
            <a:lvl1pPr>
              <a:defRPr/>
            </a:lvl1pPr>
          </a:lstStyle>
          <a:p>
            <a:pPr>
              <a:defRPr/>
            </a:pPr>
            <a:fld id="{1C6C4651-A833-41DD-9979-9CEB678A0A94}" type="datetime1">
              <a:rPr lang="en-US" smtClean="0"/>
              <a:t>3/5/2019</a:t>
            </a:fld>
            <a:endParaRPr lang="en-US" dirty="0"/>
          </a:p>
        </p:txBody>
      </p:sp>
      <p:sp>
        <p:nvSpPr>
          <p:cNvPr id="3" name="Slide Number Placeholder 6"/>
          <p:cNvSpPr>
            <a:spLocks noGrp="1"/>
          </p:cNvSpPr>
          <p:nvPr>
            <p:ph type="sldNum" sz="quarter" idx="11"/>
          </p:nvPr>
        </p:nvSpPr>
        <p:spPr>
          <a:ln/>
        </p:spPr>
        <p:txBody>
          <a:bodyPr/>
          <a:lstStyle>
            <a:lvl1pPr>
              <a:defRPr/>
            </a:lvl1pPr>
          </a:lstStyle>
          <a:p>
            <a:pPr>
              <a:defRPr/>
            </a:pPr>
            <a:fld id="{9F04534C-F441-4358-94E5-0B076793B3EE}" type="slidenum">
              <a:rPr lang="en-US"/>
              <a:pPr>
                <a:defRPr/>
              </a:pPr>
              <a:t>‹#›</a:t>
            </a:fld>
            <a:endParaRPr lang="en-US" dirty="0"/>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Two Rows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6" name="Text Placeholder 4"/>
          <p:cNvSpPr>
            <a:spLocks noGrp="1"/>
          </p:cNvSpPr>
          <p:nvPr>
            <p:ph type="body" sz="quarter" idx="10"/>
          </p:nvPr>
        </p:nvSpPr>
        <p:spPr bwMode="gray">
          <a:xfrm>
            <a:off x="179512" y="1124749"/>
            <a:ext cx="8712968" cy="2375693"/>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7" name="Text Placeholder 4"/>
          <p:cNvSpPr>
            <a:spLocks noGrp="1"/>
          </p:cNvSpPr>
          <p:nvPr>
            <p:ph type="body" sz="quarter" idx="11"/>
          </p:nvPr>
        </p:nvSpPr>
        <p:spPr bwMode="gray">
          <a:xfrm>
            <a:off x="179512" y="3717139"/>
            <a:ext cx="8712968" cy="2375693"/>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nd One Chart One Row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7" name="Text Placeholder 4"/>
          <p:cNvSpPr>
            <a:spLocks noGrp="1"/>
          </p:cNvSpPr>
          <p:nvPr>
            <p:ph type="body" sz="quarter" idx="11"/>
          </p:nvPr>
        </p:nvSpPr>
        <p:spPr bwMode="gray">
          <a:xfrm>
            <a:off x="179512" y="3717139"/>
            <a:ext cx="8712968" cy="2375693"/>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8" name="Chart Placeholder 7"/>
          <p:cNvSpPr>
            <a:spLocks noGrp="1"/>
          </p:cNvSpPr>
          <p:nvPr>
            <p:ph type="chart" sz="quarter" idx="12"/>
          </p:nvPr>
        </p:nvSpPr>
        <p:spPr bwMode="gray">
          <a:xfrm>
            <a:off x="179395" y="1125538"/>
            <a:ext cx="8713787" cy="2374900"/>
          </a:xfrm>
        </p:spPr>
        <p:txBody>
          <a:bodyPr anchor="ctr"/>
          <a:lstStyle>
            <a:lvl1pPr algn="ctr">
              <a:defRPr/>
            </a:lvl1pPr>
          </a:lstStyle>
          <a:p>
            <a:endParaRPr lang="en-GB" dirty="0"/>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Blank">
    <p:bg bwMode="gray">
      <p:bgRef idx="1001">
        <a:schemeClr val="bg1"/>
      </p:bgRef>
    </p:bg>
    <p:spTree>
      <p:nvGrpSpPr>
        <p:cNvPr id="1" name=""/>
        <p:cNvGrpSpPr/>
        <p:nvPr/>
      </p:nvGrpSpPr>
      <p:grpSpPr>
        <a:xfrm>
          <a:off x="0" y="0"/>
          <a:ext cx="0" cy="0"/>
          <a:chOff x="0" y="0"/>
          <a:chExt cx="0" cy="0"/>
        </a:xfrm>
      </p:grpSpPr>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and Four Chevrons">
    <p:spTree>
      <p:nvGrpSpPr>
        <p:cNvPr id="1" name=""/>
        <p:cNvGrpSpPr/>
        <p:nvPr/>
      </p:nvGrpSpPr>
      <p:grpSpPr>
        <a:xfrm>
          <a:off x="0" y="0"/>
          <a:ext cx="0" cy="0"/>
          <a:chOff x="0" y="0"/>
          <a:chExt cx="0" cy="0"/>
        </a:xfrm>
      </p:grpSpPr>
      <p:sp>
        <p:nvSpPr>
          <p:cNvPr id="11" name="Text Placeholder 20"/>
          <p:cNvSpPr>
            <a:spLocks noGrp="1"/>
          </p:cNvSpPr>
          <p:nvPr>
            <p:ph type="body" sz="quarter" idx="27"/>
          </p:nvPr>
        </p:nvSpPr>
        <p:spPr bwMode="gray">
          <a:xfrm>
            <a:off x="2411422" y="1125556"/>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12" name="Text Placeholder 20"/>
          <p:cNvSpPr>
            <a:spLocks noGrp="1"/>
          </p:cNvSpPr>
          <p:nvPr>
            <p:ph type="body" sz="quarter" idx="26"/>
          </p:nvPr>
        </p:nvSpPr>
        <p:spPr bwMode="gray">
          <a:xfrm>
            <a:off x="179397" y="1125556"/>
            <a:ext cx="2016125"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13" name="Text Placeholder 20"/>
          <p:cNvSpPr>
            <a:spLocks noGrp="1"/>
          </p:cNvSpPr>
          <p:nvPr>
            <p:ph type="body" sz="quarter" idx="28"/>
          </p:nvPr>
        </p:nvSpPr>
        <p:spPr bwMode="gray">
          <a:xfrm>
            <a:off x="4643447" y="1125556"/>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14" name="Text Placeholder 20"/>
          <p:cNvSpPr>
            <a:spLocks noGrp="1"/>
          </p:cNvSpPr>
          <p:nvPr>
            <p:ph type="body" sz="quarter" idx="29"/>
          </p:nvPr>
        </p:nvSpPr>
        <p:spPr bwMode="gray">
          <a:xfrm>
            <a:off x="6877058" y="1125556"/>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6" name="Title 5"/>
          <p:cNvSpPr>
            <a:spLocks noGrp="1"/>
          </p:cNvSpPr>
          <p:nvPr>
            <p:ph type="title"/>
          </p:nvPr>
        </p:nvSpPr>
        <p:spPr bwMode="gray"/>
        <p:txBody>
          <a:bodyPr/>
          <a:lstStyle/>
          <a:p>
            <a:pPr lvl="0"/>
            <a:r>
              <a:rPr lang="en-US" dirty="0" smtClean="0"/>
              <a:t>Click to edit Master title style</a:t>
            </a:r>
            <a:endParaRPr lang="en-GB" dirty="0"/>
          </a:p>
        </p:txBody>
      </p:sp>
      <p:sp>
        <p:nvSpPr>
          <p:cNvPr id="30" name="Text Placeholder 29"/>
          <p:cNvSpPr>
            <a:spLocks noGrp="1"/>
          </p:cNvSpPr>
          <p:nvPr>
            <p:ph type="body" sz="quarter" idx="13"/>
          </p:nvPr>
        </p:nvSpPr>
        <p:spPr bwMode="gray">
          <a:xfrm>
            <a:off x="179397" y="1916113"/>
            <a:ext cx="2016125" cy="41767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31" name="Text Placeholder 29"/>
          <p:cNvSpPr>
            <a:spLocks noGrp="1"/>
          </p:cNvSpPr>
          <p:nvPr>
            <p:ph type="body" sz="quarter" idx="14"/>
          </p:nvPr>
        </p:nvSpPr>
        <p:spPr bwMode="gray">
          <a:xfrm>
            <a:off x="2417285" y="1916113"/>
            <a:ext cx="2016125" cy="41767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32" name="Text Placeholder 29"/>
          <p:cNvSpPr>
            <a:spLocks noGrp="1"/>
          </p:cNvSpPr>
          <p:nvPr>
            <p:ph type="body" sz="quarter" idx="15"/>
          </p:nvPr>
        </p:nvSpPr>
        <p:spPr bwMode="gray">
          <a:xfrm>
            <a:off x="4609500" y="1916113"/>
            <a:ext cx="2016125" cy="41767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33" name="Text Placeholder 29"/>
          <p:cNvSpPr>
            <a:spLocks noGrp="1"/>
          </p:cNvSpPr>
          <p:nvPr>
            <p:ph type="body" sz="quarter" idx="16"/>
          </p:nvPr>
        </p:nvSpPr>
        <p:spPr bwMode="gray">
          <a:xfrm>
            <a:off x="6877059" y="1916113"/>
            <a:ext cx="2016125" cy="41767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and Five Chevrons">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dirty="0" smtClean="0"/>
              <a:t>Click to edit Master title style</a:t>
            </a:r>
            <a:endParaRPr lang="en-GB" dirty="0"/>
          </a:p>
        </p:txBody>
      </p:sp>
      <p:sp>
        <p:nvSpPr>
          <p:cNvPr id="26" name="Text Placeholder 29"/>
          <p:cNvSpPr>
            <a:spLocks noGrp="1"/>
          </p:cNvSpPr>
          <p:nvPr>
            <p:ph type="body" sz="quarter" idx="13"/>
          </p:nvPr>
        </p:nvSpPr>
        <p:spPr bwMode="gray">
          <a:xfrm>
            <a:off x="179388"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27" name="Text Placeholder 29"/>
          <p:cNvSpPr>
            <a:spLocks noGrp="1"/>
          </p:cNvSpPr>
          <p:nvPr>
            <p:ph type="body" sz="quarter" idx="14"/>
          </p:nvPr>
        </p:nvSpPr>
        <p:spPr bwMode="gray">
          <a:xfrm>
            <a:off x="1958941"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28" name="Text Placeholder 29"/>
          <p:cNvSpPr>
            <a:spLocks noGrp="1"/>
          </p:cNvSpPr>
          <p:nvPr>
            <p:ph type="body" sz="quarter" idx="15"/>
          </p:nvPr>
        </p:nvSpPr>
        <p:spPr bwMode="gray">
          <a:xfrm>
            <a:off x="3738501"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30" name="Text Placeholder 29"/>
          <p:cNvSpPr>
            <a:spLocks noGrp="1"/>
          </p:cNvSpPr>
          <p:nvPr>
            <p:ph type="body" sz="quarter" idx="16"/>
          </p:nvPr>
        </p:nvSpPr>
        <p:spPr bwMode="gray">
          <a:xfrm>
            <a:off x="5518053"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37" name="Text Placeholder 29"/>
          <p:cNvSpPr>
            <a:spLocks noGrp="1"/>
          </p:cNvSpPr>
          <p:nvPr>
            <p:ph type="body" sz="quarter" idx="17"/>
          </p:nvPr>
        </p:nvSpPr>
        <p:spPr bwMode="gray">
          <a:xfrm>
            <a:off x="7297605"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14" name="Text Placeholder 20"/>
          <p:cNvSpPr>
            <a:spLocks noGrp="1"/>
          </p:cNvSpPr>
          <p:nvPr>
            <p:ph type="body" sz="quarter" idx="27"/>
          </p:nvPr>
        </p:nvSpPr>
        <p:spPr bwMode="gray">
          <a:xfrm>
            <a:off x="1958941" y="1125556"/>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15" name="Text Placeholder 20"/>
          <p:cNvSpPr>
            <a:spLocks noGrp="1"/>
          </p:cNvSpPr>
          <p:nvPr>
            <p:ph type="body" sz="quarter" idx="26"/>
          </p:nvPr>
        </p:nvSpPr>
        <p:spPr bwMode="gray">
          <a:xfrm>
            <a:off x="179389" y="1125556"/>
            <a:ext cx="1584300"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16" name="Text Placeholder 20"/>
          <p:cNvSpPr>
            <a:spLocks noGrp="1"/>
          </p:cNvSpPr>
          <p:nvPr>
            <p:ph type="body" sz="quarter" idx="28"/>
          </p:nvPr>
        </p:nvSpPr>
        <p:spPr bwMode="gray">
          <a:xfrm>
            <a:off x="3738494" y="1125556"/>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17" name="Text Placeholder 20"/>
          <p:cNvSpPr>
            <a:spLocks noGrp="1"/>
          </p:cNvSpPr>
          <p:nvPr>
            <p:ph type="body" sz="quarter" idx="29"/>
          </p:nvPr>
        </p:nvSpPr>
        <p:spPr bwMode="gray">
          <a:xfrm>
            <a:off x="5518047" y="1125556"/>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19" name="Text Placeholder 20"/>
          <p:cNvSpPr>
            <a:spLocks noGrp="1"/>
          </p:cNvSpPr>
          <p:nvPr>
            <p:ph type="body" sz="quarter" idx="30"/>
          </p:nvPr>
        </p:nvSpPr>
        <p:spPr bwMode="gray">
          <a:xfrm>
            <a:off x="7297600" y="1125556"/>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Demands and drivers">
    <p:spTree>
      <p:nvGrpSpPr>
        <p:cNvPr id="1" name=""/>
        <p:cNvGrpSpPr/>
        <p:nvPr/>
      </p:nvGrpSpPr>
      <p:grpSpPr>
        <a:xfrm>
          <a:off x="0" y="0"/>
          <a:ext cx="0" cy="0"/>
          <a:chOff x="0" y="0"/>
          <a:chExt cx="0" cy="0"/>
        </a:xfrm>
      </p:grpSpPr>
      <p:sp>
        <p:nvSpPr>
          <p:cNvPr id="24" name="AutoShape 20"/>
          <p:cNvSpPr>
            <a:spLocks noChangeArrowheads="1"/>
          </p:cNvSpPr>
          <p:nvPr userDrawn="1"/>
        </p:nvSpPr>
        <p:spPr bwMode="gray">
          <a:xfrm rot="19080000" flipH="1">
            <a:off x="4691400" y="2387890"/>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pPr algn="l"/>
            <a:endParaRPr lang="en-CA" sz="1800" b="1" dirty="0">
              <a:solidFill>
                <a:prstClr val="black"/>
              </a:solidFill>
              <a:latin typeface="Arial" pitchFamily="34" charset="0"/>
            </a:endParaRPr>
          </a:p>
        </p:txBody>
      </p:sp>
      <p:sp>
        <p:nvSpPr>
          <p:cNvPr id="26" name="AutoShape 17"/>
          <p:cNvSpPr>
            <a:spLocks noChangeArrowheads="1"/>
          </p:cNvSpPr>
          <p:nvPr userDrawn="1"/>
        </p:nvSpPr>
        <p:spPr bwMode="gray">
          <a:xfrm rot="2520000" flipH="1">
            <a:off x="4691400" y="4431706"/>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pPr algn="l"/>
            <a:endParaRPr lang="en-CA" sz="1800" b="1" dirty="0">
              <a:solidFill>
                <a:prstClr val="black"/>
              </a:solidFill>
              <a:latin typeface="Arial"/>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2" name="AutoShape 20"/>
          <p:cNvSpPr>
            <a:spLocks noChangeArrowheads="1"/>
          </p:cNvSpPr>
          <p:nvPr userDrawn="1"/>
        </p:nvSpPr>
        <p:spPr bwMode="gray">
          <a:xfrm rot="2520000">
            <a:off x="2879167" y="2387890"/>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pPr algn="l"/>
            <a:endParaRPr lang="en-CA" sz="1800" b="1" dirty="0">
              <a:solidFill>
                <a:prstClr val="black"/>
              </a:solidFill>
              <a:latin typeface="Arial" pitchFamily="34" charset="0"/>
            </a:endParaRPr>
          </a:p>
        </p:txBody>
      </p:sp>
      <p:sp>
        <p:nvSpPr>
          <p:cNvPr id="23" name="AutoShape 17"/>
          <p:cNvSpPr>
            <a:spLocks noChangeArrowheads="1"/>
          </p:cNvSpPr>
          <p:nvPr userDrawn="1"/>
        </p:nvSpPr>
        <p:spPr bwMode="gray">
          <a:xfrm rot="19080000">
            <a:off x="2879167" y="4431706"/>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pPr algn="l"/>
            <a:endParaRPr lang="en-CA" sz="1800" b="1" dirty="0">
              <a:solidFill>
                <a:prstClr val="black"/>
              </a:solidFill>
              <a:latin typeface="Arial"/>
            </a:endParaRPr>
          </a:p>
        </p:txBody>
      </p:sp>
      <p:sp>
        <p:nvSpPr>
          <p:cNvPr id="25" name="Text Placeholder 10"/>
          <p:cNvSpPr>
            <a:spLocks noGrp="1"/>
          </p:cNvSpPr>
          <p:nvPr userDrawn="1">
            <p:ph type="body" sz="quarter" idx="21"/>
          </p:nvPr>
        </p:nvSpPr>
        <p:spPr bwMode="gray">
          <a:xfrm>
            <a:off x="3822700" y="3187175"/>
            <a:ext cx="1441714" cy="821280"/>
          </a:xfrm>
          <a:prstGeom prst="ellipse">
            <a:avLst/>
          </a:prstGeom>
          <a:solidFill>
            <a:srgbClr val="AA5CAA"/>
          </a:solidFill>
          <a:ln>
            <a:noFill/>
          </a:ln>
        </p:spPr>
        <p:txBody>
          <a:bodyPr lIns="54000" tIns="54000" rIns="54000" bIns="54000" anchor="ctr" anchorCtr="1"/>
          <a:lstStyle>
            <a:lvl1pPr algn="ctr">
              <a:defRPr>
                <a:solidFill>
                  <a:schemeClr val="bg1"/>
                </a:solidFill>
              </a:defRPr>
            </a:lvl1pPr>
          </a:lstStyle>
          <a:p>
            <a:r>
              <a:rPr lang="en-GB" dirty="0" smtClean="0"/>
              <a:t>Text</a:t>
            </a:r>
            <a:endParaRPr lang="en-GB" dirty="0"/>
          </a:p>
        </p:txBody>
      </p:sp>
      <p:sp>
        <p:nvSpPr>
          <p:cNvPr id="29" name="Text Placeholder 20"/>
          <p:cNvSpPr>
            <a:spLocks noGrp="1"/>
          </p:cNvSpPr>
          <p:nvPr>
            <p:ph type="body" sz="quarter" idx="22"/>
          </p:nvPr>
        </p:nvSpPr>
        <p:spPr bwMode="gray">
          <a:xfrm>
            <a:off x="179391" y="1557337"/>
            <a:ext cx="332302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 name="Text Placeholder 20"/>
          <p:cNvSpPr>
            <a:spLocks noGrp="1"/>
          </p:cNvSpPr>
          <p:nvPr>
            <p:ph type="body" sz="quarter" idx="23"/>
          </p:nvPr>
        </p:nvSpPr>
        <p:spPr bwMode="gray">
          <a:xfrm>
            <a:off x="179391" y="4148137"/>
            <a:ext cx="332302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1" name="Text Placeholder 20"/>
          <p:cNvSpPr>
            <a:spLocks noGrp="1"/>
          </p:cNvSpPr>
          <p:nvPr>
            <p:ph type="body" sz="quarter" idx="24"/>
          </p:nvPr>
        </p:nvSpPr>
        <p:spPr bwMode="gray">
          <a:xfrm>
            <a:off x="5570153" y="1557337"/>
            <a:ext cx="332302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2" name="Text Placeholder 20"/>
          <p:cNvSpPr>
            <a:spLocks noGrp="1"/>
          </p:cNvSpPr>
          <p:nvPr>
            <p:ph type="body" sz="quarter" idx="25"/>
          </p:nvPr>
        </p:nvSpPr>
        <p:spPr bwMode="gray">
          <a:xfrm>
            <a:off x="5570153" y="4148137"/>
            <a:ext cx="332302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5" name="Text Placeholder 20"/>
          <p:cNvSpPr>
            <a:spLocks noGrp="1"/>
          </p:cNvSpPr>
          <p:nvPr>
            <p:ph type="body" sz="quarter" idx="26"/>
          </p:nvPr>
        </p:nvSpPr>
        <p:spPr bwMode="gray">
          <a:xfrm>
            <a:off x="179391" y="1125556"/>
            <a:ext cx="332302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36" name="Text Placeholder 20"/>
          <p:cNvSpPr>
            <a:spLocks noGrp="1"/>
          </p:cNvSpPr>
          <p:nvPr>
            <p:ph type="body" sz="quarter" idx="27"/>
          </p:nvPr>
        </p:nvSpPr>
        <p:spPr bwMode="gray">
          <a:xfrm>
            <a:off x="5570153" y="1125556"/>
            <a:ext cx="332302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37" name="Text Placeholder 20"/>
          <p:cNvSpPr>
            <a:spLocks noGrp="1"/>
          </p:cNvSpPr>
          <p:nvPr>
            <p:ph type="body" sz="quarter" idx="28"/>
          </p:nvPr>
        </p:nvSpPr>
        <p:spPr bwMode="gray">
          <a:xfrm>
            <a:off x="179391" y="3716339"/>
            <a:ext cx="332302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38" name="Text Placeholder 20"/>
          <p:cNvSpPr>
            <a:spLocks noGrp="1"/>
          </p:cNvSpPr>
          <p:nvPr>
            <p:ph type="body" sz="quarter" idx="29"/>
          </p:nvPr>
        </p:nvSpPr>
        <p:spPr bwMode="gray">
          <a:xfrm>
            <a:off x="5570153" y="3716339"/>
            <a:ext cx="332302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173526" y="1557337"/>
            <a:ext cx="4254012" cy="45354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23" name="Text Placeholder 20"/>
          <p:cNvSpPr>
            <a:spLocks noGrp="1"/>
          </p:cNvSpPr>
          <p:nvPr>
            <p:ph type="body" sz="quarter" idx="22"/>
          </p:nvPr>
        </p:nvSpPr>
        <p:spPr bwMode="gray">
          <a:xfrm>
            <a:off x="4639164" y="1557337"/>
            <a:ext cx="4254012" cy="45354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29" name="Text Placeholder 20"/>
          <p:cNvSpPr>
            <a:spLocks noGrp="1"/>
          </p:cNvSpPr>
          <p:nvPr>
            <p:ph type="body" sz="quarter" idx="26"/>
          </p:nvPr>
        </p:nvSpPr>
        <p:spPr bwMode="gray">
          <a:xfrm>
            <a:off x="173526" y="1125556"/>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30" name="Text Placeholder 20"/>
          <p:cNvSpPr>
            <a:spLocks noGrp="1"/>
          </p:cNvSpPr>
          <p:nvPr>
            <p:ph type="body" sz="quarter" idx="27"/>
          </p:nvPr>
        </p:nvSpPr>
        <p:spPr bwMode="gray">
          <a:xfrm>
            <a:off x="4639164" y="1125556"/>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Outline 2">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173526" y="1557337"/>
            <a:ext cx="425401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3" name="Text Placeholder 20"/>
          <p:cNvSpPr>
            <a:spLocks noGrp="1"/>
          </p:cNvSpPr>
          <p:nvPr>
            <p:ph type="body" sz="quarter" idx="22"/>
          </p:nvPr>
        </p:nvSpPr>
        <p:spPr bwMode="gray">
          <a:xfrm>
            <a:off x="4639164" y="1557337"/>
            <a:ext cx="425401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5" name="Text Placeholder 20"/>
          <p:cNvSpPr>
            <a:spLocks noGrp="1"/>
          </p:cNvSpPr>
          <p:nvPr>
            <p:ph type="body" sz="quarter" idx="23"/>
          </p:nvPr>
        </p:nvSpPr>
        <p:spPr bwMode="gray">
          <a:xfrm>
            <a:off x="173526" y="4148137"/>
            <a:ext cx="4254012" cy="1944688"/>
          </a:xfrm>
          <a:solidFill>
            <a:srgbClr val="BFDEE4"/>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6" name="Text Placeholder 20"/>
          <p:cNvSpPr>
            <a:spLocks noGrp="1"/>
          </p:cNvSpPr>
          <p:nvPr>
            <p:ph type="body" sz="quarter" idx="24"/>
          </p:nvPr>
        </p:nvSpPr>
        <p:spPr bwMode="gray">
          <a:xfrm>
            <a:off x="4639164" y="4148137"/>
            <a:ext cx="4254012" cy="1944688"/>
          </a:xfrm>
          <a:solidFill>
            <a:srgbClr val="BFDEE4"/>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9" name="Text Placeholder 20"/>
          <p:cNvSpPr>
            <a:spLocks noGrp="1"/>
          </p:cNvSpPr>
          <p:nvPr>
            <p:ph type="body" sz="quarter" idx="26"/>
          </p:nvPr>
        </p:nvSpPr>
        <p:spPr bwMode="gray">
          <a:xfrm>
            <a:off x="173526" y="1125556"/>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30" name="Text Placeholder 20"/>
          <p:cNvSpPr>
            <a:spLocks noGrp="1"/>
          </p:cNvSpPr>
          <p:nvPr>
            <p:ph type="body" sz="quarter" idx="27"/>
          </p:nvPr>
        </p:nvSpPr>
        <p:spPr bwMode="gray">
          <a:xfrm>
            <a:off x="4639164" y="1125556"/>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31" name="Text Placeholder 20"/>
          <p:cNvSpPr>
            <a:spLocks noGrp="1"/>
          </p:cNvSpPr>
          <p:nvPr>
            <p:ph type="body" sz="quarter" idx="28"/>
          </p:nvPr>
        </p:nvSpPr>
        <p:spPr bwMode="gray">
          <a:xfrm>
            <a:off x="173526" y="3716339"/>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32" name="Text Placeholder 20"/>
          <p:cNvSpPr>
            <a:spLocks noGrp="1"/>
          </p:cNvSpPr>
          <p:nvPr>
            <p:ph type="body" sz="quarter" idx="29"/>
          </p:nvPr>
        </p:nvSpPr>
        <p:spPr bwMode="gray">
          <a:xfrm>
            <a:off x="4639164" y="3716339"/>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33" name="Chart Placeholder 31"/>
          <p:cNvSpPr>
            <a:spLocks noGrp="1"/>
          </p:cNvSpPr>
          <p:nvPr>
            <p:ph type="chart" sz="quarter" idx="22"/>
          </p:nvPr>
        </p:nvSpPr>
        <p:spPr bwMode="gray">
          <a:xfrm>
            <a:off x="3172573" y="1125538"/>
            <a:ext cx="2724700" cy="2376488"/>
          </a:xfrm>
        </p:spPr>
        <p:txBody>
          <a:bodyPr/>
          <a:lstStyle/>
          <a:p>
            <a:endParaRPr lang="en-GB" dirty="0"/>
          </a:p>
        </p:txBody>
      </p:sp>
      <p:sp>
        <p:nvSpPr>
          <p:cNvPr id="28" name="Text Placeholder 17"/>
          <p:cNvSpPr>
            <a:spLocks noGrp="1"/>
          </p:cNvSpPr>
          <p:nvPr>
            <p:ph type="body" sz="quarter" idx="20"/>
          </p:nvPr>
        </p:nvSpPr>
        <p:spPr bwMode="gray">
          <a:xfrm>
            <a:off x="6168751" y="3716339"/>
            <a:ext cx="2723204" cy="23764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32" name="Chart Placeholder 31"/>
          <p:cNvSpPr>
            <a:spLocks noGrp="1"/>
          </p:cNvSpPr>
          <p:nvPr>
            <p:ph type="chart" sz="quarter" idx="21"/>
          </p:nvPr>
        </p:nvSpPr>
        <p:spPr bwMode="gray">
          <a:xfrm>
            <a:off x="6167254" y="1125538"/>
            <a:ext cx="2724700" cy="2376488"/>
          </a:xfrm>
        </p:spPr>
        <p:txBody>
          <a:bodyPr/>
          <a:lstStyle/>
          <a:p>
            <a:endParaRPr lang="en-GB" dirty="0"/>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13" name="Table Placeholder 12"/>
          <p:cNvSpPr>
            <a:spLocks noGrp="1"/>
          </p:cNvSpPr>
          <p:nvPr>
            <p:ph type="tbl" sz="quarter" idx="14"/>
          </p:nvPr>
        </p:nvSpPr>
        <p:spPr bwMode="gray">
          <a:xfrm>
            <a:off x="179388" y="1125538"/>
            <a:ext cx="2723204" cy="2376488"/>
          </a:xfrm>
        </p:spPr>
        <p:txBody>
          <a:bodyPr/>
          <a:lstStyle/>
          <a:p>
            <a:endParaRPr lang="en-GB" dirty="0"/>
          </a:p>
        </p:txBody>
      </p:sp>
      <p:sp>
        <p:nvSpPr>
          <p:cNvPr id="18" name="Text Placeholder 17"/>
          <p:cNvSpPr>
            <a:spLocks noGrp="1"/>
          </p:cNvSpPr>
          <p:nvPr>
            <p:ph type="body" sz="quarter" idx="16"/>
          </p:nvPr>
        </p:nvSpPr>
        <p:spPr bwMode="gray">
          <a:xfrm>
            <a:off x="179388" y="3716339"/>
            <a:ext cx="2723204" cy="23764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26" name="Text Placeholder 17"/>
          <p:cNvSpPr>
            <a:spLocks noGrp="1"/>
          </p:cNvSpPr>
          <p:nvPr>
            <p:ph type="body" sz="quarter" idx="18"/>
          </p:nvPr>
        </p:nvSpPr>
        <p:spPr bwMode="gray">
          <a:xfrm>
            <a:off x="3172573" y="3716339"/>
            <a:ext cx="2723204" cy="23764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grpSp>
        <p:nvGrpSpPr>
          <p:cNvPr id="2" name="Group 22"/>
          <p:cNvGrpSpPr/>
          <p:nvPr userDrawn="1"/>
        </p:nvGrpSpPr>
        <p:grpSpPr bwMode="gray">
          <a:xfrm>
            <a:off x="0" y="0"/>
            <a:ext cx="9144000" cy="6858001"/>
            <a:chOff x="0" y="0"/>
            <a:chExt cx="9144000" cy="6858001"/>
          </a:xfrm>
        </p:grpSpPr>
        <p:sp>
          <p:nvSpPr>
            <p:cNvPr id="6" name="Freeform 6"/>
            <p:cNvSpPr>
              <a:spLocks/>
            </p:cNvSpPr>
            <p:nvPr userDrawn="1"/>
          </p:nvSpPr>
          <p:spPr bwMode="gray">
            <a:xfrm>
              <a:off x="3397250" y="1116013"/>
              <a:ext cx="5746750" cy="5741988"/>
            </a:xfrm>
            <a:custGeom>
              <a:avLst/>
              <a:gdLst/>
              <a:ahLst/>
              <a:cxnLst>
                <a:cxn ang="0">
                  <a:pos x="0" y="3617"/>
                </a:cxn>
                <a:cxn ang="0">
                  <a:pos x="2549" y="3617"/>
                </a:cxn>
                <a:cxn ang="0">
                  <a:pos x="3620" y="0"/>
                </a:cxn>
                <a:cxn ang="0">
                  <a:pos x="1072" y="0"/>
                </a:cxn>
                <a:cxn ang="0">
                  <a:pos x="0" y="3617"/>
                </a:cxn>
              </a:cxnLst>
              <a:rect l="0" t="0" r="r" b="b"/>
              <a:pathLst>
                <a:path w="3620" h="3617">
                  <a:moveTo>
                    <a:pt x="0" y="3617"/>
                  </a:moveTo>
                  <a:lnTo>
                    <a:pt x="2549" y="3617"/>
                  </a:lnTo>
                  <a:lnTo>
                    <a:pt x="3620" y="0"/>
                  </a:lnTo>
                  <a:lnTo>
                    <a:pt x="1072" y="0"/>
                  </a:lnTo>
                  <a:lnTo>
                    <a:pt x="0" y="3617"/>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lgn="l">
                <a:spcBef>
                  <a:spcPct val="50000"/>
                </a:spcBef>
                <a:defRPr/>
              </a:pPr>
              <a:endParaRPr lang="en-GB" sz="1800" b="1">
                <a:solidFill>
                  <a:prstClr val="black"/>
                </a:solidFill>
                <a:latin typeface="Arial"/>
              </a:endParaRPr>
            </a:p>
          </p:txBody>
        </p:sp>
        <p:sp>
          <p:nvSpPr>
            <p:cNvPr id="11" name="Freeform 7"/>
            <p:cNvSpPr>
              <a:spLocks/>
            </p:cNvSpPr>
            <p:nvPr userDrawn="1"/>
          </p:nvSpPr>
          <p:spPr bwMode="gray">
            <a:xfrm>
              <a:off x="7007225" y="6116638"/>
              <a:ext cx="2136775" cy="741363"/>
            </a:xfrm>
            <a:custGeom>
              <a:avLst/>
              <a:gdLst/>
              <a:ahLst/>
              <a:cxnLst>
                <a:cxn ang="0">
                  <a:pos x="0" y="467"/>
                </a:cxn>
                <a:cxn ang="0">
                  <a:pos x="1208" y="467"/>
                </a:cxn>
                <a:cxn ang="0">
                  <a:pos x="1346" y="0"/>
                </a:cxn>
                <a:cxn ang="0">
                  <a:pos x="138" y="0"/>
                </a:cxn>
                <a:cxn ang="0">
                  <a:pos x="0" y="467"/>
                </a:cxn>
              </a:cxnLst>
              <a:rect l="0" t="0" r="r" b="b"/>
              <a:pathLst>
                <a:path w="1346" h="467">
                  <a:moveTo>
                    <a:pt x="0" y="467"/>
                  </a:moveTo>
                  <a:lnTo>
                    <a:pt x="1208" y="467"/>
                  </a:lnTo>
                  <a:lnTo>
                    <a:pt x="1346" y="0"/>
                  </a:lnTo>
                  <a:lnTo>
                    <a:pt x="138" y="0"/>
                  </a:lnTo>
                  <a:lnTo>
                    <a:pt x="0" y="467"/>
                  </a:lnTo>
                  <a:close/>
                </a:path>
              </a:pathLst>
            </a:custGeom>
            <a:solidFill>
              <a:srgbClr val="00B0F0"/>
            </a:solidFill>
            <a:ln w="9525" cap="flat" cmpd="sng">
              <a:noFill/>
              <a:prstDash val="solid"/>
              <a:round/>
              <a:headEnd type="none" w="med" len="med"/>
              <a:tailEnd type="none" w="med" len="med"/>
            </a:ln>
            <a:effectLst/>
          </p:spPr>
          <p:txBody>
            <a:bodyPr/>
            <a:lstStyle/>
            <a:p>
              <a:pPr>
                <a:spcBef>
                  <a:spcPct val="50000"/>
                </a:spcBef>
                <a:defRPr/>
              </a:pPr>
              <a:endParaRPr lang="en-GB" sz="1800" b="1">
                <a:solidFill>
                  <a:prstClr val="black"/>
                </a:solidFill>
                <a:latin typeface="Arial"/>
              </a:endParaRPr>
            </a:p>
          </p:txBody>
        </p:sp>
        <p:sp>
          <p:nvSpPr>
            <p:cNvPr id="13" name="Freeform 8"/>
            <p:cNvSpPr>
              <a:spLocks/>
            </p:cNvSpPr>
            <p:nvPr userDrawn="1"/>
          </p:nvSpPr>
          <p:spPr bwMode="gray">
            <a:xfrm>
              <a:off x="1241425" y="4743450"/>
              <a:ext cx="2530475" cy="2114550"/>
            </a:xfrm>
            <a:custGeom>
              <a:avLst/>
              <a:gdLst/>
              <a:ahLst/>
              <a:cxnLst>
                <a:cxn ang="0">
                  <a:pos x="395" y="0"/>
                </a:cxn>
                <a:cxn ang="0">
                  <a:pos x="0" y="1332"/>
                </a:cxn>
                <a:cxn ang="0">
                  <a:pos x="1199" y="1332"/>
                </a:cxn>
                <a:cxn ang="0">
                  <a:pos x="1594" y="0"/>
                </a:cxn>
                <a:cxn ang="0">
                  <a:pos x="395" y="0"/>
                </a:cxn>
              </a:cxnLst>
              <a:rect l="0" t="0" r="r" b="b"/>
              <a:pathLst>
                <a:path w="1594" h="1332">
                  <a:moveTo>
                    <a:pt x="395" y="0"/>
                  </a:moveTo>
                  <a:lnTo>
                    <a:pt x="0" y="1332"/>
                  </a:lnTo>
                  <a:lnTo>
                    <a:pt x="1199" y="1332"/>
                  </a:lnTo>
                  <a:lnTo>
                    <a:pt x="1594" y="0"/>
                  </a:lnTo>
                  <a:lnTo>
                    <a:pt x="395" y="0"/>
                  </a:lnTo>
                  <a:close/>
                </a:path>
              </a:pathLst>
            </a:custGeom>
            <a:solidFill>
              <a:srgbClr val="8099C6"/>
            </a:solidFill>
            <a:ln w="9525">
              <a:noFill/>
              <a:round/>
              <a:headEnd/>
              <a:tailEnd/>
            </a:ln>
          </p:spPr>
          <p:txBody>
            <a:bodyPr vert="horz" wrap="square" lIns="91440" tIns="45720" rIns="91440" bIns="45720" numCol="1" anchor="t" anchorCtr="0" compatLnSpc="1">
              <a:prstTxWarp prst="textNoShape">
                <a:avLst/>
              </a:prstTxWarp>
            </a:bodyPr>
            <a:lstStyle/>
            <a:p>
              <a:pPr algn="l"/>
              <a:endParaRPr lang="en-GB" sz="1800" b="1">
                <a:solidFill>
                  <a:prstClr val="black"/>
                </a:solidFill>
                <a:latin typeface="Arial" pitchFamily="34" charset="0"/>
              </a:endParaRPr>
            </a:p>
          </p:txBody>
        </p:sp>
        <p:sp>
          <p:nvSpPr>
            <p:cNvPr id="14" name="Freeform 13"/>
            <p:cNvSpPr>
              <a:spLocks/>
            </p:cNvSpPr>
            <p:nvPr userDrawn="1"/>
          </p:nvSpPr>
          <p:spPr bwMode="gray">
            <a:xfrm>
              <a:off x="1554163" y="0"/>
              <a:ext cx="4738688" cy="2343150"/>
            </a:xfrm>
            <a:custGeom>
              <a:avLst/>
              <a:gdLst/>
              <a:ahLst/>
              <a:cxnLst>
                <a:cxn ang="0">
                  <a:pos x="2548" y="1476"/>
                </a:cxn>
                <a:cxn ang="0">
                  <a:pos x="2985" y="0"/>
                </a:cxn>
                <a:cxn ang="0">
                  <a:pos x="437" y="0"/>
                </a:cxn>
                <a:cxn ang="0">
                  <a:pos x="0" y="1476"/>
                </a:cxn>
                <a:cxn ang="0">
                  <a:pos x="2548" y="1476"/>
                </a:cxn>
              </a:cxnLst>
              <a:rect l="0" t="0" r="r" b="b"/>
              <a:pathLst>
                <a:path w="2985" h="1476">
                  <a:moveTo>
                    <a:pt x="2548" y="1476"/>
                  </a:moveTo>
                  <a:lnTo>
                    <a:pt x="2985" y="0"/>
                  </a:lnTo>
                  <a:lnTo>
                    <a:pt x="437" y="0"/>
                  </a:lnTo>
                  <a:lnTo>
                    <a:pt x="0" y="1476"/>
                  </a:lnTo>
                  <a:lnTo>
                    <a:pt x="2548" y="1476"/>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lgn="l">
                <a:spcBef>
                  <a:spcPct val="50000"/>
                </a:spcBef>
                <a:defRPr/>
              </a:pPr>
              <a:endParaRPr lang="en-GB" sz="1800" b="1">
                <a:solidFill>
                  <a:prstClr val="black"/>
                </a:solidFill>
                <a:latin typeface="Arial"/>
              </a:endParaRPr>
            </a:p>
          </p:txBody>
        </p:sp>
        <p:sp>
          <p:nvSpPr>
            <p:cNvPr id="15" name="Freeform 14"/>
            <p:cNvSpPr>
              <a:spLocks/>
            </p:cNvSpPr>
            <p:nvPr userDrawn="1"/>
          </p:nvSpPr>
          <p:spPr bwMode="gray">
            <a:xfrm>
              <a:off x="0" y="0"/>
              <a:ext cx="3898900" cy="5630863"/>
            </a:xfrm>
            <a:custGeom>
              <a:avLst/>
              <a:gdLst/>
              <a:ahLst/>
              <a:cxnLst>
                <a:cxn ang="0">
                  <a:pos x="2456" y="0"/>
                </a:cxn>
                <a:cxn ang="0">
                  <a:pos x="0" y="0"/>
                </a:cxn>
                <a:cxn ang="0">
                  <a:pos x="0" y="3547"/>
                </a:cxn>
                <a:cxn ang="0">
                  <a:pos x="1405" y="3547"/>
                </a:cxn>
                <a:cxn ang="0">
                  <a:pos x="2456" y="0"/>
                </a:cxn>
              </a:cxnLst>
              <a:rect l="0" t="0" r="r" b="b"/>
              <a:pathLst>
                <a:path w="2456" h="3547">
                  <a:moveTo>
                    <a:pt x="2456" y="0"/>
                  </a:moveTo>
                  <a:lnTo>
                    <a:pt x="0" y="0"/>
                  </a:lnTo>
                  <a:lnTo>
                    <a:pt x="0" y="3547"/>
                  </a:lnTo>
                  <a:lnTo>
                    <a:pt x="1405" y="3547"/>
                  </a:lnTo>
                  <a:lnTo>
                    <a:pt x="2456" y="0"/>
                  </a:lnTo>
                  <a:close/>
                </a:path>
              </a:pathLst>
            </a:custGeom>
            <a:solidFill>
              <a:srgbClr val="BFCCE3"/>
            </a:solidFill>
            <a:ln w="9525">
              <a:noFill/>
              <a:round/>
              <a:headEnd/>
              <a:tailEnd/>
            </a:ln>
          </p:spPr>
          <p:txBody>
            <a:bodyPr vert="horz" wrap="square" lIns="91440" tIns="45720" rIns="91440" bIns="45720" numCol="1" anchor="t" anchorCtr="0" compatLnSpc="1">
              <a:prstTxWarp prst="textNoShape">
                <a:avLst/>
              </a:prstTxWarp>
            </a:bodyPr>
            <a:lstStyle/>
            <a:p>
              <a:pPr algn="l"/>
              <a:endParaRPr lang="en-GB" sz="1800" b="1">
                <a:solidFill>
                  <a:prstClr val="black"/>
                </a:solidFill>
                <a:latin typeface="Arial" pitchFamily="34" charset="0"/>
              </a:endParaRPr>
            </a:p>
          </p:txBody>
        </p:sp>
        <p:sp>
          <p:nvSpPr>
            <p:cNvPr id="16" name="Freeform 11"/>
            <p:cNvSpPr>
              <a:spLocks/>
            </p:cNvSpPr>
            <p:nvPr userDrawn="1"/>
          </p:nvSpPr>
          <p:spPr bwMode="gray">
            <a:xfrm>
              <a:off x="0" y="2343150"/>
              <a:ext cx="1554163" cy="4514850"/>
            </a:xfrm>
            <a:custGeom>
              <a:avLst/>
              <a:gdLst/>
              <a:ahLst/>
              <a:cxnLst>
                <a:cxn ang="0">
                  <a:pos x="0" y="0"/>
                </a:cxn>
                <a:cxn ang="0">
                  <a:pos x="0" y="2844"/>
                </a:cxn>
                <a:cxn ang="0">
                  <a:pos x="137" y="2844"/>
                </a:cxn>
                <a:cxn ang="0">
                  <a:pos x="979" y="0"/>
                </a:cxn>
                <a:cxn ang="0">
                  <a:pos x="0" y="0"/>
                </a:cxn>
              </a:cxnLst>
              <a:rect l="0" t="0" r="r" b="b"/>
              <a:pathLst>
                <a:path w="979" h="2844">
                  <a:moveTo>
                    <a:pt x="0" y="0"/>
                  </a:moveTo>
                  <a:lnTo>
                    <a:pt x="0" y="2844"/>
                  </a:lnTo>
                  <a:lnTo>
                    <a:pt x="137" y="2844"/>
                  </a:lnTo>
                  <a:lnTo>
                    <a:pt x="979" y="0"/>
                  </a:lnTo>
                  <a:lnTo>
                    <a:pt x="0" y="0"/>
                  </a:lnTo>
                  <a:close/>
                </a:path>
              </a:pathLst>
            </a:custGeom>
            <a:solidFill>
              <a:srgbClr val="E5EAF3"/>
            </a:solidFill>
            <a:ln w="9525">
              <a:noFill/>
              <a:round/>
              <a:headEnd/>
              <a:tailEnd/>
            </a:ln>
          </p:spPr>
          <p:txBody>
            <a:bodyPr vert="horz" wrap="square" lIns="91440" tIns="45720" rIns="91440" bIns="45720" numCol="1" anchor="t" anchorCtr="0" compatLnSpc="1">
              <a:prstTxWarp prst="textNoShape">
                <a:avLst/>
              </a:prstTxWarp>
            </a:bodyPr>
            <a:lstStyle/>
            <a:p>
              <a:pPr algn="l"/>
              <a:endParaRPr lang="en-GB" sz="1800" b="1">
                <a:solidFill>
                  <a:prstClr val="black"/>
                </a:solidFill>
                <a:latin typeface="Arial"/>
              </a:endParaRPr>
            </a:p>
          </p:txBody>
        </p:sp>
        <p:sp>
          <p:nvSpPr>
            <p:cNvPr id="17" name="Freeform 12"/>
            <p:cNvSpPr>
              <a:spLocks/>
            </p:cNvSpPr>
            <p:nvPr userDrawn="1"/>
          </p:nvSpPr>
          <p:spPr bwMode="gray">
            <a:xfrm>
              <a:off x="7007225" y="6116638"/>
              <a:ext cx="655638" cy="741363"/>
            </a:xfrm>
            <a:custGeom>
              <a:avLst/>
              <a:gdLst/>
              <a:ahLst/>
              <a:cxnLst>
                <a:cxn ang="0">
                  <a:pos x="413" y="0"/>
                </a:cxn>
                <a:cxn ang="0">
                  <a:pos x="138" y="0"/>
                </a:cxn>
                <a:cxn ang="0">
                  <a:pos x="0" y="467"/>
                </a:cxn>
                <a:cxn ang="0">
                  <a:pos x="275" y="467"/>
                </a:cxn>
                <a:cxn ang="0">
                  <a:pos x="413" y="0"/>
                </a:cxn>
              </a:cxnLst>
              <a:rect l="0" t="0" r="r" b="b"/>
              <a:pathLst>
                <a:path w="413" h="467">
                  <a:moveTo>
                    <a:pt x="413" y="0"/>
                  </a:moveTo>
                  <a:lnTo>
                    <a:pt x="138" y="0"/>
                  </a:lnTo>
                  <a:lnTo>
                    <a:pt x="0" y="467"/>
                  </a:lnTo>
                  <a:lnTo>
                    <a:pt x="275" y="467"/>
                  </a:lnTo>
                  <a:lnTo>
                    <a:pt x="413" y="0"/>
                  </a:lnTo>
                  <a:close/>
                </a:path>
              </a:pathLst>
            </a:custGeom>
            <a:solidFill>
              <a:srgbClr val="00338D">
                <a:alpha val="95000"/>
              </a:srgbClr>
            </a:solidFill>
            <a:ln w="9525" cap="flat" cmpd="sng">
              <a:noFill/>
              <a:prstDash val="solid"/>
              <a:round/>
              <a:headEnd type="none" w="med" len="med"/>
              <a:tailEnd type="none" w="med" len="med"/>
            </a:ln>
            <a:effectLst/>
          </p:spPr>
          <p:txBody>
            <a:bodyPr/>
            <a:lstStyle/>
            <a:p>
              <a:pPr>
                <a:spcBef>
                  <a:spcPct val="50000"/>
                </a:spcBef>
                <a:defRPr/>
              </a:pPr>
              <a:endParaRPr lang="en-GB" sz="1800" b="1">
                <a:solidFill>
                  <a:prstClr val="black"/>
                </a:solidFill>
                <a:latin typeface="Arial"/>
              </a:endParaRPr>
            </a:p>
          </p:txBody>
        </p:sp>
        <p:sp>
          <p:nvSpPr>
            <p:cNvPr id="18" name="Freeform 13"/>
            <p:cNvSpPr>
              <a:spLocks/>
            </p:cNvSpPr>
            <p:nvPr userDrawn="1"/>
          </p:nvSpPr>
          <p:spPr bwMode="gray">
            <a:xfrm>
              <a:off x="4735513" y="1116013"/>
              <a:ext cx="1227138" cy="1227138"/>
            </a:xfrm>
            <a:custGeom>
              <a:avLst/>
              <a:gdLst/>
              <a:ahLst/>
              <a:cxnLst>
                <a:cxn ang="0">
                  <a:pos x="773" y="0"/>
                </a:cxn>
                <a:cxn ang="0">
                  <a:pos x="229" y="0"/>
                </a:cxn>
                <a:cxn ang="0">
                  <a:pos x="0" y="773"/>
                </a:cxn>
                <a:cxn ang="0">
                  <a:pos x="544" y="773"/>
                </a:cxn>
                <a:cxn ang="0">
                  <a:pos x="773" y="0"/>
                </a:cxn>
              </a:cxnLst>
              <a:rect l="0" t="0" r="r" b="b"/>
              <a:pathLst>
                <a:path w="773" h="773">
                  <a:moveTo>
                    <a:pt x="773" y="0"/>
                  </a:moveTo>
                  <a:lnTo>
                    <a:pt x="229" y="0"/>
                  </a:lnTo>
                  <a:lnTo>
                    <a:pt x="0" y="773"/>
                  </a:lnTo>
                  <a:lnTo>
                    <a:pt x="544" y="773"/>
                  </a:lnTo>
                  <a:lnTo>
                    <a:pt x="773" y="0"/>
                  </a:lnTo>
                  <a:close/>
                </a:path>
              </a:pathLst>
            </a:custGeom>
            <a:solidFill>
              <a:srgbClr val="00257A"/>
            </a:solidFill>
            <a:ln w="9525" cap="flat" cmpd="sng">
              <a:noFill/>
              <a:prstDash val="solid"/>
              <a:round/>
              <a:headEnd type="none" w="med" len="med"/>
              <a:tailEnd type="none" w="med" len="med"/>
            </a:ln>
            <a:effectLst/>
          </p:spPr>
          <p:txBody>
            <a:bodyPr/>
            <a:lstStyle/>
            <a:p>
              <a:pPr algn="l">
                <a:spcBef>
                  <a:spcPct val="50000"/>
                </a:spcBef>
                <a:defRPr/>
              </a:pPr>
              <a:endParaRPr lang="en-GB" sz="1800" b="1">
                <a:solidFill>
                  <a:prstClr val="black"/>
                </a:solidFill>
                <a:latin typeface="Arial"/>
              </a:endParaRPr>
            </a:p>
          </p:txBody>
        </p:sp>
        <p:sp>
          <p:nvSpPr>
            <p:cNvPr id="19" name="Freeform 14"/>
            <p:cNvSpPr>
              <a:spLocks/>
            </p:cNvSpPr>
            <p:nvPr userDrawn="1"/>
          </p:nvSpPr>
          <p:spPr bwMode="gray">
            <a:xfrm>
              <a:off x="1604963" y="4743450"/>
              <a:ext cx="889000" cy="887413"/>
            </a:xfrm>
            <a:custGeom>
              <a:avLst/>
              <a:gdLst/>
              <a:ahLst/>
              <a:cxnLst>
                <a:cxn ang="0">
                  <a:pos x="0" y="559"/>
                </a:cxn>
                <a:cxn ang="0">
                  <a:pos x="394" y="559"/>
                </a:cxn>
                <a:cxn ang="0">
                  <a:pos x="560" y="0"/>
                </a:cxn>
                <a:cxn ang="0">
                  <a:pos x="166" y="0"/>
                </a:cxn>
                <a:cxn ang="0">
                  <a:pos x="0" y="559"/>
                </a:cxn>
              </a:cxnLst>
              <a:rect l="0" t="0" r="r" b="b"/>
              <a:pathLst>
                <a:path w="560" h="559">
                  <a:moveTo>
                    <a:pt x="0" y="559"/>
                  </a:moveTo>
                  <a:lnTo>
                    <a:pt x="394" y="559"/>
                  </a:lnTo>
                  <a:lnTo>
                    <a:pt x="560" y="0"/>
                  </a:lnTo>
                  <a:lnTo>
                    <a:pt x="166" y="0"/>
                  </a:lnTo>
                  <a:lnTo>
                    <a:pt x="0" y="559"/>
                  </a:lnTo>
                  <a:close/>
                </a:path>
              </a:pathLst>
            </a:custGeom>
            <a:solidFill>
              <a:srgbClr val="4066AA">
                <a:alpha val="95000"/>
              </a:srgbClr>
            </a:solidFill>
            <a:ln w="9525" cap="flat" cmpd="sng">
              <a:noFill/>
              <a:prstDash val="solid"/>
              <a:round/>
              <a:headEnd type="none" w="med" len="med"/>
              <a:tailEnd type="none" w="med" len="med"/>
            </a:ln>
            <a:effectLst/>
          </p:spPr>
          <p:txBody>
            <a:bodyPr/>
            <a:lstStyle/>
            <a:p>
              <a:pPr>
                <a:spcBef>
                  <a:spcPct val="50000"/>
                </a:spcBef>
                <a:defRPr/>
              </a:pPr>
              <a:endParaRPr lang="en-GB" sz="1800" b="1">
                <a:solidFill>
                  <a:prstClr val="black"/>
                </a:solidFill>
                <a:latin typeface="Arial"/>
              </a:endParaRPr>
            </a:p>
          </p:txBody>
        </p:sp>
        <p:sp>
          <p:nvSpPr>
            <p:cNvPr id="20" name="Freeform 15"/>
            <p:cNvSpPr>
              <a:spLocks/>
            </p:cNvSpPr>
            <p:nvPr userDrawn="1"/>
          </p:nvSpPr>
          <p:spPr bwMode="gray">
            <a:xfrm>
              <a:off x="1554163" y="0"/>
              <a:ext cx="2344738" cy="2343150"/>
            </a:xfrm>
            <a:custGeom>
              <a:avLst/>
              <a:gdLst/>
              <a:ahLst/>
              <a:cxnLst>
                <a:cxn ang="0">
                  <a:pos x="437" y="0"/>
                </a:cxn>
                <a:cxn ang="0">
                  <a:pos x="0" y="1476"/>
                </a:cxn>
                <a:cxn ang="0">
                  <a:pos x="1040" y="1476"/>
                </a:cxn>
                <a:cxn ang="0">
                  <a:pos x="1477" y="0"/>
                </a:cxn>
                <a:cxn ang="0">
                  <a:pos x="437" y="0"/>
                </a:cxn>
              </a:cxnLst>
              <a:rect l="0" t="0" r="r" b="b"/>
              <a:pathLst>
                <a:path w="1477" h="1476">
                  <a:moveTo>
                    <a:pt x="437" y="0"/>
                  </a:moveTo>
                  <a:lnTo>
                    <a:pt x="0" y="1476"/>
                  </a:lnTo>
                  <a:lnTo>
                    <a:pt x="1040" y="1476"/>
                  </a:lnTo>
                  <a:lnTo>
                    <a:pt x="1477" y="0"/>
                  </a:lnTo>
                  <a:lnTo>
                    <a:pt x="437" y="0"/>
                  </a:lnTo>
                  <a:close/>
                </a:path>
              </a:pathLst>
            </a:custGeom>
            <a:solidFill>
              <a:srgbClr val="4066AA"/>
            </a:solidFill>
            <a:ln w="9525">
              <a:noFill/>
              <a:round/>
              <a:headEnd/>
              <a:tailEnd/>
            </a:ln>
          </p:spPr>
          <p:txBody>
            <a:bodyPr vert="horz" wrap="square" lIns="91440" tIns="45720" rIns="91440" bIns="45720" numCol="1" anchor="t" anchorCtr="0" compatLnSpc="1">
              <a:prstTxWarp prst="textNoShape">
                <a:avLst/>
              </a:prstTxWarp>
            </a:bodyPr>
            <a:lstStyle/>
            <a:p>
              <a:pPr algn="l"/>
              <a:endParaRPr lang="en-GB" sz="1800" b="1">
                <a:solidFill>
                  <a:prstClr val="black"/>
                </a:solidFill>
                <a:latin typeface="Arial" pitchFamily="34" charset="0"/>
              </a:endParaRPr>
            </a:p>
          </p:txBody>
        </p:sp>
        <p:sp>
          <p:nvSpPr>
            <p:cNvPr id="21" name="Freeform 16"/>
            <p:cNvSpPr>
              <a:spLocks/>
            </p:cNvSpPr>
            <p:nvPr userDrawn="1"/>
          </p:nvSpPr>
          <p:spPr bwMode="gray">
            <a:xfrm>
              <a:off x="0" y="2343150"/>
              <a:ext cx="1554163" cy="3287713"/>
            </a:xfrm>
            <a:custGeom>
              <a:avLst/>
              <a:gdLst/>
              <a:ahLst/>
              <a:cxnLst>
                <a:cxn ang="0">
                  <a:pos x="0" y="0"/>
                </a:cxn>
                <a:cxn ang="0">
                  <a:pos x="0" y="2071"/>
                </a:cxn>
                <a:cxn ang="0">
                  <a:pos x="366" y="2071"/>
                </a:cxn>
                <a:cxn ang="0">
                  <a:pos x="979" y="0"/>
                </a:cxn>
                <a:cxn ang="0">
                  <a:pos x="0" y="0"/>
                </a:cxn>
              </a:cxnLst>
              <a:rect l="0" t="0" r="r" b="b"/>
              <a:pathLst>
                <a:path w="979" h="2071">
                  <a:moveTo>
                    <a:pt x="0" y="0"/>
                  </a:moveTo>
                  <a:lnTo>
                    <a:pt x="0" y="2071"/>
                  </a:lnTo>
                  <a:lnTo>
                    <a:pt x="366" y="2071"/>
                  </a:lnTo>
                  <a:lnTo>
                    <a:pt x="979" y="0"/>
                  </a:lnTo>
                  <a:lnTo>
                    <a:pt x="0" y="0"/>
                  </a:lnTo>
                  <a:close/>
                </a:path>
              </a:pathLst>
            </a:custGeom>
            <a:solidFill>
              <a:srgbClr val="8099C6"/>
            </a:solidFill>
            <a:ln w="9525">
              <a:noFill/>
              <a:round/>
              <a:headEnd/>
              <a:tailEnd/>
            </a:ln>
          </p:spPr>
          <p:txBody>
            <a:bodyPr vert="horz" wrap="square" lIns="91440" tIns="45720" rIns="91440" bIns="45720" numCol="1" anchor="t" anchorCtr="0" compatLnSpc="1">
              <a:prstTxWarp prst="textNoShape">
                <a:avLst/>
              </a:prstTxWarp>
            </a:bodyPr>
            <a:lstStyle/>
            <a:p>
              <a:pPr algn="l"/>
              <a:endParaRPr lang="en-GB" sz="1800" b="1">
                <a:solidFill>
                  <a:prstClr val="black"/>
                </a:solidFill>
                <a:latin typeface="Arial"/>
              </a:endParaRPr>
            </a:p>
          </p:txBody>
        </p:sp>
      </p:grpSp>
      <p:sp>
        <p:nvSpPr>
          <p:cNvPr id="8" name="Title 7"/>
          <p:cNvSpPr>
            <a:spLocks noGrp="1"/>
          </p:cNvSpPr>
          <p:nvPr userDrawn="1">
            <p:ph type="title"/>
          </p:nvPr>
        </p:nvSpPr>
        <p:spPr bwMode="gray">
          <a:xfrm>
            <a:off x="4932046" y="2708920"/>
            <a:ext cx="3168352" cy="1656184"/>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dirty="0" smtClean="0"/>
              <a:t>Click to edit Master title style</a:t>
            </a:r>
            <a:endParaRPr lang="en-GB" dirty="0"/>
          </a:p>
        </p:txBody>
      </p:sp>
      <p:sp>
        <p:nvSpPr>
          <p:cNvPr id="12" name="Text Placeholder 11"/>
          <p:cNvSpPr>
            <a:spLocks noGrp="1"/>
          </p:cNvSpPr>
          <p:nvPr userDrawn="1">
            <p:ph type="body" sz="quarter" idx="10"/>
          </p:nvPr>
        </p:nvSpPr>
        <p:spPr bwMode="gray">
          <a:xfrm>
            <a:off x="4932366" y="4509138"/>
            <a:ext cx="2807989" cy="1080119"/>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dirty="0"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66"/>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ln/>
        </p:spPr>
        <p:txBody>
          <a:bodyPr/>
          <a:lstStyle>
            <a:lvl1pPr>
              <a:defRPr/>
            </a:lvl1pPr>
          </a:lstStyle>
          <a:p>
            <a:pPr>
              <a:defRPr/>
            </a:pPr>
            <a:fld id="{FD863F8A-B47E-4A81-BBFD-64C435FA4601}" type="datetime1">
              <a:rPr lang="en-US" smtClean="0"/>
              <a:t>3/5/2019</a:t>
            </a:fld>
            <a:endParaRPr lang="en-US" dirty="0"/>
          </a:p>
        </p:txBody>
      </p:sp>
      <p:sp>
        <p:nvSpPr>
          <p:cNvPr id="6" name="Slide Number Placeholder 6"/>
          <p:cNvSpPr>
            <a:spLocks noGrp="1"/>
          </p:cNvSpPr>
          <p:nvPr>
            <p:ph type="sldNum" sz="quarter" idx="11"/>
          </p:nvPr>
        </p:nvSpPr>
        <p:spPr>
          <a:ln/>
        </p:spPr>
        <p:txBody>
          <a:bodyPr/>
          <a:lstStyle>
            <a:lvl1pPr>
              <a:defRPr/>
            </a:lvl1pPr>
          </a:lstStyle>
          <a:p>
            <a:pPr>
              <a:defRPr/>
            </a:pPr>
            <a:fld id="{FD87844B-E493-478A-9B18-4C105F6918BD}" type="slidenum">
              <a:rPr lang="en-US"/>
              <a:pPr>
                <a:defRPr/>
              </a:pPr>
              <a:t>‹#›</a:t>
            </a:fld>
            <a:endParaRPr lang="en-US" dirty="0"/>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9" name="Freeform 11"/>
          <p:cNvSpPr>
            <a:spLocks noChangeAspect="1"/>
          </p:cNvSpPr>
          <p:nvPr userDrawn="1"/>
        </p:nvSpPr>
        <p:spPr bwMode="gray">
          <a:xfrm>
            <a:off x="0" y="0"/>
            <a:ext cx="6475236" cy="6858000"/>
          </a:xfrm>
          <a:custGeom>
            <a:avLst/>
            <a:gdLst/>
            <a:ahLst/>
            <a:cxnLst>
              <a:cxn ang="0">
                <a:pos x="0" y="0"/>
              </a:cxn>
              <a:cxn ang="0">
                <a:pos x="0" y="29877"/>
              </a:cxn>
              <a:cxn ang="0">
                <a:pos x="19370" y="29877"/>
              </a:cxn>
              <a:cxn ang="0">
                <a:pos x="28205" y="0"/>
              </a:cxn>
              <a:cxn ang="0">
                <a:pos x="0" y="0"/>
              </a:cxn>
            </a:cxnLst>
            <a:rect l="0" t="0" r="r" b="b"/>
            <a:pathLst>
              <a:path w="28205" h="29877">
                <a:moveTo>
                  <a:pt x="0" y="0"/>
                </a:moveTo>
                <a:lnTo>
                  <a:pt x="0" y="29877"/>
                </a:lnTo>
                <a:lnTo>
                  <a:pt x="19370" y="29877"/>
                </a:lnTo>
                <a:lnTo>
                  <a:pt x="28205"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lgn="l">
              <a:spcBef>
                <a:spcPct val="50000"/>
              </a:spcBef>
              <a:defRPr/>
            </a:pPr>
            <a:endParaRPr lang="en-GB" sz="1800" b="1" dirty="0">
              <a:solidFill>
                <a:prstClr val="black"/>
              </a:solidFill>
              <a:latin typeface="Arial"/>
            </a:endParaRPr>
          </a:p>
        </p:txBody>
      </p:sp>
      <p:sp>
        <p:nvSpPr>
          <p:cNvPr id="8" name="Title 7"/>
          <p:cNvSpPr>
            <a:spLocks noGrp="1"/>
          </p:cNvSpPr>
          <p:nvPr>
            <p:ph type="title"/>
          </p:nvPr>
        </p:nvSpPr>
        <p:spPr bwMode="gray">
          <a:xfrm>
            <a:off x="323530" y="1340768"/>
            <a:ext cx="5112568" cy="2088232"/>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dirty="0" smtClean="0"/>
              <a:t>Click to edit Master title style</a:t>
            </a:r>
            <a:endParaRPr lang="en-GB" dirty="0"/>
          </a:p>
        </p:txBody>
      </p:sp>
      <p:sp>
        <p:nvSpPr>
          <p:cNvPr id="12" name="Text Placeholder 11"/>
          <p:cNvSpPr>
            <a:spLocks noGrp="1"/>
          </p:cNvSpPr>
          <p:nvPr>
            <p:ph type="body" sz="quarter" idx="10"/>
          </p:nvPr>
        </p:nvSpPr>
        <p:spPr bwMode="gray">
          <a:xfrm>
            <a:off x="323528" y="3645025"/>
            <a:ext cx="4752528" cy="1008112"/>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dirty="0" smtClean="0"/>
              <a:t>Click to edit Master text styles</a:t>
            </a:r>
          </a:p>
        </p:txBody>
      </p:sp>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Photo divider">
    <p:bg>
      <p:bgPr>
        <a:solidFill>
          <a:srgbClr val="BABBBC"/>
        </a:solidFill>
        <a:effectLst/>
      </p:bgPr>
    </p:bg>
    <p:spTree>
      <p:nvGrpSpPr>
        <p:cNvPr id="1" name=""/>
        <p:cNvGrpSpPr/>
        <p:nvPr/>
      </p:nvGrpSpPr>
      <p:grpSpPr>
        <a:xfrm>
          <a:off x="0" y="0"/>
          <a:ext cx="0" cy="0"/>
          <a:chOff x="0" y="0"/>
          <a:chExt cx="0" cy="0"/>
        </a:xfrm>
      </p:grpSpPr>
      <p:pic>
        <p:nvPicPr>
          <p:cNvPr id="7" name="Picture 6" descr="BOARDROOM PPL compressed.jpg"/>
          <p:cNvPicPr>
            <a:picLocks noChangeAspect="1"/>
          </p:cNvPicPr>
          <p:nvPr userDrawn="1"/>
        </p:nvPicPr>
        <p:blipFill>
          <a:blip r:embed="rId2" cstate="screen"/>
          <a:srcRect/>
          <a:stretch>
            <a:fillRect/>
          </a:stretch>
        </p:blipFill>
        <p:spPr bwMode="gray">
          <a:xfrm>
            <a:off x="0" y="0"/>
            <a:ext cx="9144000" cy="6858000"/>
          </a:xfrm>
          <a:prstGeom prst="rect">
            <a:avLst/>
          </a:prstGeom>
        </p:spPr>
      </p:pic>
      <p:sp>
        <p:nvSpPr>
          <p:cNvPr id="6" name="Freeform 5"/>
          <p:cNvSpPr>
            <a:spLocks noChangeAspect="1"/>
          </p:cNvSpPr>
          <p:nvPr userDrawn="1"/>
        </p:nvSpPr>
        <p:spPr bwMode="gray">
          <a:xfrm>
            <a:off x="9" y="4521200"/>
            <a:ext cx="4537075" cy="2336800"/>
          </a:xfrm>
          <a:custGeom>
            <a:avLst/>
            <a:gdLst/>
            <a:ahLst/>
            <a:cxnLst>
              <a:cxn ang="0">
                <a:pos x="0" y="0"/>
              </a:cxn>
              <a:cxn ang="0">
                <a:pos x="0" y="12503"/>
              </a:cxn>
              <a:cxn ang="0">
                <a:pos x="20575" y="12503"/>
              </a:cxn>
              <a:cxn ang="0">
                <a:pos x="24277" y="0"/>
              </a:cxn>
              <a:cxn ang="0">
                <a:pos x="0" y="0"/>
              </a:cxn>
            </a:cxnLst>
            <a:rect l="0" t="0" r="r" b="b"/>
            <a:pathLst>
              <a:path w="24277" h="12503">
                <a:moveTo>
                  <a:pt x="0" y="0"/>
                </a:moveTo>
                <a:lnTo>
                  <a:pt x="0" y="12503"/>
                </a:lnTo>
                <a:lnTo>
                  <a:pt x="20575" y="12503"/>
                </a:lnTo>
                <a:lnTo>
                  <a:pt x="24277" y="0"/>
                </a:lnTo>
                <a:lnTo>
                  <a:pt x="0" y="0"/>
                </a:lnTo>
                <a:close/>
              </a:path>
            </a:pathLst>
          </a:custGeom>
          <a:solidFill>
            <a:schemeClr val="bg1"/>
          </a:solidFill>
          <a:ln w="9525" cap="flat" cmpd="sng">
            <a:noFill/>
            <a:prstDash val="solid"/>
            <a:round/>
            <a:headEnd type="none" w="med" len="med"/>
            <a:tailEnd type="none" w="med" len="med"/>
          </a:ln>
          <a:effectLst/>
        </p:spPr>
        <p:txBody>
          <a:bodyPr/>
          <a:lstStyle/>
          <a:p>
            <a:pPr>
              <a:spcBef>
                <a:spcPct val="50000"/>
              </a:spcBef>
            </a:pPr>
            <a:endParaRPr lang="en-GB" sz="1200" b="1" dirty="0">
              <a:solidFill>
                <a:prstClr val="black"/>
              </a:solidFill>
              <a:latin typeface="Arial" charset="0"/>
              <a:cs typeface="Arial" charset="0"/>
            </a:endParaRPr>
          </a:p>
        </p:txBody>
      </p:sp>
      <p:sp>
        <p:nvSpPr>
          <p:cNvPr id="8" name="Title 7"/>
          <p:cNvSpPr>
            <a:spLocks noGrp="1"/>
          </p:cNvSpPr>
          <p:nvPr>
            <p:ph type="title"/>
          </p:nvPr>
        </p:nvSpPr>
        <p:spPr bwMode="gray">
          <a:xfrm>
            <a:off x="323530" y="4941168"/>
            <a:ext cx="3600400" cy="1584176"/>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rgbClr val="00338D"/>
                </a:solidFill>
                <a:latin typeface="Arial" pitchFamily="34" charset="0"/>
                <a:ea typeface="+mj-ea"/>
                <a:cs typeface="Arial" pitchFamily="34" charset="0"/>
              </a:defRPr>
            </a:lvl1pPr>
            <a:lvl2pPr>
              <a:defRPr lang="en-GB" sz="3000" b="1" kern="1200" noProof="0" dirty="0">
                <a:solidFill>
                  <a:srgbClr val="00338D"/>
                </a:solidFill>
                <a:latin typeface="Arial" pitchFamily="34" charset="0"/>
                <a:ea typeface="+mj-ea"/>
                <a:cs typeface="Arial" pitchFamily="34" charset="0"/>
              </a:defRPr>
            </a:lvl2pPr>
            <a:lvl3pPr>
              <a:defRPr lang="en-GB" sz="3000" b="1" kern="1200" noProof="0" dirty="0">
                <a:solidFill>
                  <a:srgbClr val="00338D"/>
                </a:solidFill>
                <a:latin typeface="Arial" pitchFamily="34" charset="0"/>
                <a:ea typeface="+mj-ea"/>
                <a:cs typeface="Arial" pitchFamily="34" charset="0"/>
              </a:defRPr>
            </a:lvl3pPr>
            <a:lvl4pPr>
              <a:defRPr lang="en-GB" sz="3000" b="1" kern="1200" noProof="0" dirty="0">
                <a:solidFill>
                  <a:srgbClr val="00338D"/>
                </a:solidFill>
                <a:latin typeface="Arial" pitchFamily="34" charset="0"/>
                <a:ea typeface="+mj-ea"/>
                <a:cs typeface="Arial" pitchFamily="34" charset="0"/>
              </a:defRPr>
            </a:lvl4pPr>
            <a:lvl5pPr>
              <a:defRPr lang="en-GB" sz="3000" b="1" kern="1200" noProof="0" dirty="0">
                <a:solidFill>
                  <a:srgbClr val="00338D"/>
                </a:solidFill>
                <a:latin typeface="Arial" pitchFamily="34" charset="0"/>
                <a:ea typeface="+mj-ea"/>
                <a:cs typeface="Arial" pitchFamily="34" charset="0"/>
              </a:defRPr>
            </a:lvl5pPr>
            <a:lvl6pPr>
              <a:defRPr lang="en-GB" sz="3000" b="1" kern="1200" noProof="0" dirty="0">
                <a:solidFill>
                  <a:srgbClr val="00338D"/>
                </a:solidFill>
                <a:latin typeface="Arial" pitchFamily="34" charset="0"/>
                <a:ea typeface="+mj-ea"/>
                <a:cs typeface="Arial" pitchFamily="34" charset="0"/>
              </a:defRPr>
            </a:lvl6pPr>
            <a:lvl7pPr>
              <a:defRPr lang="en-GB" sz="3000" b="1" kern="1200" noProof="0" dirty="0">
                <a:solidFill>
                  <a:srgbClr val="00338D"/>
                </a:solidFill>
                <a:latin typeface="Arial" pitchFamily="34" charset="0"/>
                <a:ea typeface="+mj-ea"/>
                <a:cs typeface="Arial" pitchFamily="34" charset="0"/>
              </a:defRPr>
            </a:lvl7pPr>
            <a:lvl8pPr>
              <a:defRPr lang="en-GB" sz="3000" b="1" kern="1200" noProof="0" dirty="0">
                <a:solidFill>
                  <a:srgbClr val="00338D"/>
                </a:solidFill>
                <a:latin typeface="Arial" pitchFamily="34" charset="0"/>
                <a:ea typeface="+mj-ea"/>
                <a:cs typeface="Arial" pitchFamily="34" charset="0"/>
              </a:defRPr>
            </a:lvl8pPr>
            <a:lvl9pPr>
              <a:defRPr lang="en-GB" sz="3000" b="1" kern="1200" noProof="0" dirty="0">
                <a:solidFill>
                  <a:srgbClr val="00338D"/>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dirty="0" smtClean="0"/>
              <a:t>Click to edit Master title style</a:t>
            </a:r>
            <a:endParaRPr lang="en-GB" dirty="0"/>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Thank You (image)">
    <p:spTree>
      <p:nvGrpSpPr>
        <p:cNvPr id="1" name=""/>
        <p:cNvGrpSpPr/>
        <p:nvPr/>
      </p:nvGrpSpPr>
      <p:grpSpPr>
        <a:xfrm>
          <a:off x="0" y="0"/>
          <a:ext cx="0" cy="0"/>
          <a:chOff x="0" y="0"/>
          <a:chExt cx="0" cy="0"/>
        </a:xfrm>
      </p:grpSpPr>
      <p:pic>
        <p:nvPicPr>
          <p:cNvPr id="11" name="Picture 10" descr="LAPTOP GUY compressed.jpg"/>
          <p:cNvPicPr>
            <a:picLocks noChangeAspect="1"/>
          </p:cNvPicPr>
          <p:nvPr userDrawn="1"/>
        </p:nvPicPr>
        <p:blipFill>
          <a:blip r:embed="rId2" cstate="screen"/>
          <a:srcRect/>
          <a:stretch>
            <a:fillRect/>
          </a:stretch>
        </p:blipFill>
        <p:spPr>
          <a:xfrm>
            <a:off x="2" y="0"/>
            <a:ext cx="9180512" cy="6858000"/>
          </a:xfrm>
          <a:prstGeom prst="rect">
            <a:avLst/>
          </a:prstGeom>
        </p:spPr>
      </p:pic>
      <p:sp>
        <p:nvSpPr>
          <p:cNvPr id="9" name="Freeform 9"/>
          <p:cNvSpPr>
            <a:spLocks noChangeAspect="1"/>
          </p:cNvSpPr>
          <p:nvPr userDrawn="1"/>
        </p:nvSpPr>
        <p:spPr bwMode="ltGray">
          <a:xfrm>
            <a:off x="0" y="0"/>
            <a:ext cx="4833938" cy="5400675"/>
          </a:xfrm>
          <a:custGeom>
            <a:avLst/>
            <a:gdLst/>
            <a:ahLst/>
            <a:cxnLst>
              <a:cxn ang="0">
                <a:pos x="17951" y="0"/>
              </a:cxn>
              <a:cxn ang="0">
                <a:pos x="0" y="0"/>
              </a:cxn>
              <a:cxn ang="0">
                <a:pos x="0" y="20057"/>
              </a:cxn>
              <a:cxn ang="0">
                <a:pos x="12022" y="20057"/>
              </a:cxn>
              <a:cxn ang="0">
                <a:pos x="17951" y="0"/>
              </a:cxn>
            </a:cxnLst>
            <a:rect l="0" t="0" r="r" b="b"/>
            <a:pathLst>
              <a:path w="17951" h="20057">
                <a:moveTo>
                  <a:pt x="17951" y="0"/>
                </a:moveTo>
                <a:lnTo>
                  <a:pt x="0" y="0"/>
                </a:lnTo>
                <a:lnTo>
                  <a:pt x="0" y="20057"/>
                </a:lnTo>
                <a:lnTo>
                  <a:pt x="12022" y="20057"/>
                </a:lnTo>
                <a:lnTo>
                  <a:pt x="1795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lgn="l">
              <a:spcBef>
                <a:spcPct val="50000"/>
              </a:spcBef>
              <a:defRPr/>
            </a:pPr>
            <a:endParaRPr lang="en-GB" sz="1800" b="1" dirty="0">
              <a:solidFill>
                <a:prstClr val="black"/>
              </a:solidFill>
              <a:latin typeface="Arial"/>
            </a:endParaRPr>
          </a:p>
        </p:txBody>
      </p:sp>
      <p:sp>
        <p:nvSpPr>
          <p:cNvPr id="8" name="Title 7"/>
          <p:cNvSpPr>
            <a:spLocks noGrp="1"/>
          </p:cNvSpPr>
          <p:nvPr>
            <p:ph type="title"/>
          </p:nvPr>
        </p:nvSpPr>
        <p:spPr bwMode="gray">
          <a:xfrm>
            <a:off x="323534" y="1412776"/>
            <a:ext cx="3744416" cy="1152128"/>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dirty="0" smtClean="0"/>
              <a:t>Click to edit Master title style</a:t>
            </a:r>
            <a:endParaRPr lang="en-GB" dirty="0"/>
          </a:p>
        </p:txBody>
      </p:sp>
      <p:sp>
        <p:nvSpPr>
          <p:cNvPr id="13" name="Text Placeholder 12"/>
          <p:cNvSpPr>
            <a:spLocks noGrp="1"/>
          </p:cNvSpPr>
          <p:nvPr>
            <p:ph type="body" sz="quarter" idx="10"/>
          </p:nvPr>
        </p:nvSpPr>
        <p:spPr>
          <a:xfrm>
            <a:off x="323850" y="2708293"/>
            <a:ext cx="3384550" cy="936625"/>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dirty="0" smtClean="0"/>
              <a:t>Click to edit Master text styles</a:t>
            </a:r>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9" name="Freeform 9"/>
          <p:cNvSpPr>
            <a:spLocks noChangeAspect="1"/>
          </p:cNvSpPr>
          <p:nvPr userDrawn="1"/>
        </p:nvSpPr>
        <p:spPr bwMode="gray">
          <a:xfrm>
            <a:off x="0" y="0"/>
            <a:ext cx="4833938" cy="5400675"/>
          </a:xfrm>
          <a:custGeom>
            <a:avLst/>
            <a:gdLst/>
            <a:ahLst/>
            <a:cxnLst>
              <a:cxn ang="0">
                <a:pos x="17951" y="0"/>
              </a:cxn>
              <a:cxn ang="0">
                <a:pos x="0" y="0"/>
              </a:cxn>
              <a:cxn ang="0">
                <a:pos x="0" y="20057"/>
              </a:cxn>
              <a:cxn ang="0">
                <a:pos x="12022" y="20057"/>
              </a:cxn>
              <a:cxn ang="0">
                <a:pos x="17951" y="0"/>
              </a:cxn>
            </a:cxnLst>
            <a:rect l="0" t="0" r="r" b="b"/>
            <a:pathLst>
              <a:path w="17951" h="20057">
                <a:moveTo>
                  <a:pt x="17951" y="0"/>
                </a:moveTo>
                <a:lnTo>
                  <a:pt x="0" y="0"/>
                </a:lnTo>
                <a:lnTo>
                  <a:pt x="0" y="20057"/>
                </a:lnTo>
                <a:lnTo>
                  <a:pt x="12022" y="20057"/>
                </a:lnTo>
                <a:lnTo>
                  <a:pt x="1795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lgn="l">
              <a:spcBef>
                <a:spcPct val="50000"/>
              </a:spcBef>
              <a:defRPr/>
            </a:pPr>
            <a:endParaRPr lang="en-GB" sz="1800" b="1" dirty="0">
              <a:solidFill>
                <a:prstClr val="black"/>
              </a:solidFill>
              <a:latin typeface="Arial"/>
            </a:endParaRPr>
          </a:p>
        </p:txBody>
      </p:sp>
      <p:sp>
        <p:nvSpPr>
          <p:cNvPr id="8" name="Title 7"/>
          <p:cNvSpPr>
            <a:spLocks noGrp="1"/>
          </p:cNvSpPr>
          <p:nvPr>
            <p:ph type="title"/>
          </p:nvPr>
        </p:nvSpPr>
        <p:spPr bwMode="gray">
          <a:xfrm>
            <a:off x="323534" y="1412776"/>
            <a:ext cx="3744416" cy="1152128"/>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dirty="0" smtClean="0"/>
              <a:t>Click to edit Master title style</a:t>
            </a:r>
            <a:endParaRPr lang="en-GB" dirty="0"/>
          </a:p>
        </p:txBody>
      </p:sp>
      <p:sp>
        <p:nvSpPr>
          <p:cNvPr id="13" name="Text Placeholder 12"/>
          <p:cNvSpPr>
            <a:spLocks noGrp="1"/>
          </p:cNvSpPr>
          <p:nvPr>
            <p:ph type="body" sz="quarter" idx="10"/>
          </p:nvPr>
        </p:nvSpPr>
        <p:spPr bwMode="gray">
          <a:xfrm>
            <a:off x="323850" y="2708293"/>
            <a:ext cx="3384550" cy="936625"/>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dirty="0" smtClean="0"/>
              <a:t>Click to edit Master text styles</a:t>
            </a:r>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5" name="Freeform 8"/>
          <p:cNvSpPr>
            <a:spLocks noChangeAspect="1"/>
          </p:cNvSpPr>
          <p:nvPr userDrawn="1"/>
        </p:nvSpPr>
        <p:spPr bwMode="gray">
          <a:xfrm>
            <a:off x="0" y="1"/>
            <a:ext cx="4833938" cy="3217863"/>
          </a:xfrm>
          <a:custGeom>
            <a:avLst/>
            <a:gdLst/>
            <a:ahLst/>
            <a:cxnLst>
              <a:cxn ang="0">
                <a:pos x="13230" y="10963"/>
              </a:cxn>
              <a:cxn ang="0">
                <a:pos x="16471" y="0"/>
              </a:cxn>
              <a:cxn ang="0">
                <a:pos x="0" y="0"/>
              </a:cxn>
              <a:cxn ang="0">
                <a:pos x="0" y="10963"/>
              </a:cxn>
              <a:cxn ang="0">
                <a:pos x="13230" y="10963"/>
              </a:cxn>
            </a:cxnLst>
            <a:rect l="0" t="0" r="r" b="b"/>
            <a:pathLst>
              <a:path w="16471" h="10963">
                <a:moveTo>
                  <a:pt x="13230" y="10963"/>
                </a:moveTo>
                <a:lnTo>
                  <a:pt x="16471" y="0"/>
                </a:lnTo>
                <a:lnTo>
                  <a:pt x="0" y="0"/>
                </a:lnTo>
                <a:lnTo>
                  <a:pt x="0" y="10963"/>
                </a:lnTo>
                <a:lnTo>
                  <a:pt x="13230" y="10963"/>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lgn="l">
              <a:spcBef>
                <a:spcPct val="50000"/>
              </a:spcBef>
              <a:defRPr/>
            </a:pPr>
            <a:endParaRPr lang="en-GB" sz="1800" b="1" dirty="0">
              <a:solidFill>
                <a:prstClr val="black"/>
              </a:solidFill>
              <a:latin typeface="Arial"/>
            </a:endParaRPr>
          </a:p>
        </p:txBody>
      </p:sp>
      <p:sp>
        <p:nvSpPr>
          <p:cNvPr id="13" name="Text Placeholder 12"/>
          <p:cNvSpPr>
            <a:spLocks noGrp="1"/>
          </p:cNvSpPr>
          <p:nvPr>
            <p:ph type="body" sz="quarter" idx="10"/>
          </p:nvPr>
        </p:nvSpPr>
        <p:spPr>
          <a:xfrm>
            <a:off x="323528" y="3716339"/>
            <a:ext cx="3528392" cy="2376487"/>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tx1"/>
                </a:solidFill>
                <a:latin typeface="Arial" pitchFamily="34" charset="0"/>
                <a:ea typeface="+mn-ea"/>
                <a:cs typeface="Arial" pitchFamily="34" charset="0"/>
              </a:defRPr>
            </a:lvl1pPr>
            <a:lvl2pPr>
              <a:defRPr sz="1200"/>
            </a:lvl2pPr>
            <a:lvl3pPr>
              <a:defRPr lang="en-US" sz="1200" b="0" kern="1200" noProof="0" dirty="0" smtClean="0">
                <a:solidFill>
                  <a:schemeClr val="tx1"/>
                </a:solidFill>
                <a:latin typeface="Arial" pitchFamily="34" charset="0"/>
                <a:ea typeface="+mn-ea"/>
                <a:cs typeface="Arial" pitchFamily="34" charset="0"/>
              </a:defRPr>
            </a:lvl3pPr>
            <a:lvl4pPr>
              <a:defRPr lang="en-US" sz="1200" b="0" kern="1200" noProof="0" dirty="0" smtClean="0">
                <a:solidFill>
                  <a:schemeClr val="tx1"/>
                </a:solidFill>
                <a:latin typeface="Arial" pitchFamily="34" charset="0"/>
                <a:ea typeface="+mn-ea"/>
                <a:cs typeface="Arial" pitchFamily="34" charset="0"/>
              </a:defRPr>
            </a:lvl4pPr>
            <a:lvl5pPr>
              <a:defRPr lang="en-US" sz="1200" b="0" kern="1200" noProof="0" dirty="0" smtClean="0">
                <a:solidFill>
                  <a:schemeClr val="tx1"/>
                </a:solidFill>
                <a:latin typeface="Arial" pitchFamily="34" charset="0"/>
                <a:ea typeface="+mn-ea"/>
                <a:cs typeface="Arial" pitchFamily="34" charset="0"/>
              </a:defRPr>
            </a:lvl5pPr>
            <a:lvl6pPr>
              <a:defRPr lang="en-US" sz="1200" b="0" kern="1200" noProof="0" dirty="0" smtClean="0">
                <a:solidFill>
                  <a:schemeClr val="tx1"/>
                </a:solidFill>
                <a:latin typeface="Arial" pitchFamily="34" charset="0"/>
                <a:ea typeface="+mn-ea"/>
                <a:cs typeface="Arial" pitchFamily="34" charset="0"/>
              </a:defRPr>
            </a:lvl6pPr>
            <a:lvl7pPr>
              <a:defRPr lang="en-US" sz="1200" b="0" kern="1200" noProof="0" dirty="0" smtClean="0">
                <a:solidFill>
                  <a:schemeClr val="tx1"/>
                </a:solidFill>
                <a:latin typeface="Arial" pitchFamily="34" charset="0"/>
                <a:ea typeface="+mn-ea"/>
                <a:cs typeface="Arial" pitchFamily="34" charset="0"/>
              </a:defRPr>
            </a:lvl7pPr>
            <a:lvl8pPr>
              <a:defRPr lang="en-US" sz="1200" b="0" kern="1200" noProof="0" dirty="0" smtClean="0">
                <a:solidFill>
                  <a:schemeClr val="tx1"/>
                </a:solidFill>
                <a:latin typeface="Arial" pitchFamily="34" charset="0"/>
                <a:ea typeface="+mn-ea"/>
                <a:cs typeface="Arial" pitchFamily="34" charset="0"/>
              </a:defRPr>
            </a:lvl8pPr>
            <a:lvl9pPr>
              <a:defRPr lang="en-US" sz="1200" b="0" kern="1200" noProof="0" dirty="0" smtClean="0">
                <a:solidFill>
                  <a:schemeClr val="tx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dirty="0" smtClean="0"/>
              <a:t>Click to edit Master text styles</a:t>
            </a:r>
          </a:p>
        </p:txBody>
      </p:sp>
      <p:grpSp>
        <p:nvGrpSpPr>
          <p:cNvPr id="2" name="Group 19"/>
          <p:cNvGrpSpPr>
            <a:grpSpLocks/>
          </p:cNvGrpSpPr>
          <p:nvPr userDrawn="1"/>
        </p:nvGrpSpPr>
        <p:grpSpPr bwMode="gray">
          <a:xfrm>
            <a:off x="128469" y="0"/>
            <a:ext cx="2735263" cy="1530350"/>
            <a:chOff x="68" y="0"/>
            <a:chExt cx="1723" cy="964"/>
          </a:xfrm>
        </p:grpSpPr>
        <p:sp>
          <p:nvSpPr>
            <p:cNvPr id="8"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pPr algn="l"/>
              <a:endParaRPr lang="en-GB" sz="1800" b="1">
                <a:solidFill>
                  <a:prstClr val="black"/>
                </a:solidFill>
                <a:latin typeface="Arial" pitchFamily="34" charset="0"/>
              </a:endParaRPr>
            </a:p>
          </p:txBody>
        </p:sp>
        <p:sp>
          <p:nvSpPr>
            <p:cNvPr id="9"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pPr algn="l"/>
              <a:endParaRPr lang="en-GB" sz="1800" b="1">
                <a:solidFill>
                  <a:prstClr val="black"/>
                </a:solidFill>
                <a:latin typeface="Arial" pitchFamily="34" charset="0"/>
              </a:endParaRPr>
            </a:p>
          </p:txBody>
        </p:sp>
      </p:grpSp>
    </p:spTree>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1EABA9D-6A4C-42F2-8E27-666F02BA572C}" type="slidenum">
              <a:rPr lang="en-US"/>
              <a:pPr/>
              <a:t>‹#›</a:t>
            </a:fld>
            <a:endParaRPr lang="en-US" dirty="0"/>
          </a:p>
        </p:txBody>
      </p:sp>
    </p:spTree>
  </p:cSld>
  <p:clrMapOvr>
    <a:masterClrMapping/>
  </p:clrMapOvr>
  <p:transition>
    <p:wipe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79570" name="Picture 18" descr="PowerPoint-Graphics-3_A4"/>
          <p:cNvPicPr>
            <a:picLocks noChangeAspect="1" noChangeArrowheads="1"/>
          </p:cNvPicPr>
          <p:nvPr/>
        </p:nvPicPr>
        <p:blipFill>
          <a:blip r:embed="rId2" cstate="print"/>
          <a:srcRect/>
          <a:stretch>
            <a:fillRect/>
          </a:stretch>
        </p:blipFill>
        <p:spPr bwMode="auto">
          <a:xfrm>
            <a:off x="0" y="0"/>
            <a:ext cx="4837235" cy="5400675"/>
          </a:xfrm>
          <a:prstGeom prst="rect">
            <a:avLst/>
          </a:prstGeom>
          <a:noFill/>
        </p:spPr>
      </p:pic>
      <p:sp>
        <p:nvSpPr>
          <p:cNvPr id="279558" name="Rectangle 2"/>
          <p:cNvSpPr>
            <a:spLocks noGrp="1" noChangeArrowheads="1"/>
          </p:cNvSpPr>
          <p:nvPr>
            <p:ph type="ctrTitle"/>
          </p:nvPr>
        </p:nvSpPr>
        <p:spPr>
          <a:xfrm>
            <a:off x="298939" y="1412875"/>
            <a:ext cx="3541835" cy="2159000"/>
          </a:xfrm>
        </p:spPr>
        <p:txBody>
          <a:bodyPr anchor="t"/>
          <a:lstStyle>
            <a:lvl1pPr>
              <a:defRPr sz="3000">
                <a:latin typeface="Arial"/>
              </a:defRPr>
            </a:lvl1pPr>
          </a:lstStyle>
          <a:p>
            <a:r>
              <a:rPr lang="en-US" smtClean="0"/>
              <a:t>Click to edit Master title style</a:t>
            </a:r>
            <a:endParaRPr lang="en-GB"/>
          </a:p>
        </p:txBody>
      </p:sp>
      <p:sp>
        <p:nvSpPr>
          <p:cNvPr id="279559" name="Rectangle 3"/>
          <p:cNvSpPr>
            <a:spLocks noGrp="1" noChangeArrowheads="1"/>
          </p:cNvSpPr>
          <p:nvPr>
            <p:ph type="subTitle" idx="1"/>
          </p:nvPr>
        </p:nvSpPr>
        <p:spPr bwMode="gray">
          <a:xfrm>
            <a:off x="298939" y="3781425"/>
            <a:ext cx="3156438" cy="1079500"/>
          </a:xfrm>
        </p:spPr>
        <p:txBody>
          <a:bodyPr/>
          <a:lstStyle>
            <a:lvl1pPr>
              <a:defRPr sz="1200" b="0">
                <a:solidFill>
                  <a:schemeClr val="bg1"/>
                </a:solidFill>
                <a:latin typeface="Arial"/>
              </a:defRPr>
            </a:lvl1pPr>
          </a:lstStyle>
          <a:p>
            <a:r>
              <a:rPr lang="en-US" smtClean="0"/>
              <a:t>Click to edit Master subtitle style</a:t>
            </a:r>
            <a:endParaRPr lang="en-GB"/>
          </a:p>
        </p:txBody>
      </p:sp>
      <p:pic>
        <p:nvPicPr>
          <p:cNvPr id="279572" name="Picture 20" descr="KPMG_white logo_cover 1_2_3"/>
          <p:cNvPicPr>
            <a:picLocks noChangeAspect="1" noChangeArrowheads="1"/>
          </p:cNvPicPr>
          <p:nvPr/>
        </p:nvPicPr>
        <p:blipFill>
          <a:blip r:embed="rId3" cstate="print"/>
          <a:srcRect/>
          <a:stretch>
            <a:fillRect/>
          </a:stretch>
        </p:blipFill>
        <p:spPr bwMode="auto">
          <a:xfrm>
            <a:off x="298938" y="434975"/>
            <a:ext cx="1992923" cy="739775"/>
          </a:xfrm>
          <a:prstGeom prst="rect">
            <a:avLst/>
          </a:prstGeom>
          <a:noFill/>
        </p:spPr>
      </p:pic>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988421" y="6386513"/>
            <a:ext cx="1655885" cy="279400"/>
          </a:xfrm>
          <a:prstGeom prst="rect">
            <a:avLst/>
          </a:prstGeom>
        </p:spPr>
        <p:txBody>
          <a:bodyPr/>
          <a:lstStyle>
            <a:lvl1pPr>
              <a:defRPr/>
            </a:lvl1pPr>
          </a:lstStyle>
          <a:p>
            <a:fld id="{CC223679-8005-406C-98DF-BCFE4656A3D7}" type="datetime1">
              <a:rPr lang="en-US" smtClean="0"/>
              <a:t>3/5/2019</a:t>
            </a:fld>
            <a:endParaRPr lang="en-GB"/>
          </a:p>
        </p:txBody>
      </p:sp>
      <p:sp>
        <p:nvSpPr>
          <p:cNvPr id="5" name="Footer Placeholder 4"/>
          <p:cNvSpPr>
            <a:spLocks noGrp="1"/>
          </p:cNvSpPr>
          <p:nvPr>
            <p:ph type="ftr" sz="quarter" idx="11"/>
          </p:nvPr>
        </p:nvSpPr>
        <p:spPr>
          <a:xfrm>
            <a:off x="2149720" y="6386513"/>
            <a:ext cx="5662246" cy="279400"/>
          </a:xfrm>
          <a:prstGeom prst="rect">
            <a:avLst/>
          </a:prstGeom>
        </p:spPr>
        <p:txBody>
          <a:bodyPr/>
          <a:lstStyle>
            <a:lvl1pPr>
              <a:defRPr/>
            </a:lvl1pPr>
          </a:lstStyle>
          <a:p>
            <a:pPr algn="l">
              <a:spcBef>
                <a:spcPct val="50000"/>
              </a:spcBef>
            </a:pPr>
            <a:endParaRPr lang="en-GB" sz="1200">
              <a:solidFill>
                <a:srgbClr val="000000"/>
              </a:solidFill>
              <a:latin typeface="Arial" charset="0"/>
            </a:endParaRPr>
          </a:p>
        </p:txBody>
      </p:sp>
      <p:sp>
        <p:nvSpPr>
          <p:cNvPr id="6" name="Slide Number Placeholder 5"/>
          <p:cNvSpPr>
            <a:spLocks noGrp="1"/>
          </p:cNvSpPr>
          <p:nvPr>
            <p:ph type="sldNum" sz="quarter" idx="12"/>
          </p:nvPr>
        </p:nvSpPr>
        <p:spPr/>
        <p:txBody>
          <a:bodyPr/>
          <a:lstStyle>
            <a:lvl1pPr>
              <a:defRPr/>
            </a:lvl1pPr>
          </a:lstStyle>
          <a:p>
            <a:fld id="{A28207BA-AC3C-4DEA-B402-B81CE29477D4}" type="slidenum">
              <a:rPr lang="en-GB"/>
              <a:pPr/>
              <a:t>‹#›</a:t>
            </a:fld>
            <a:endParaRPr lang="en-GB"/>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98939" y="1308100"/>
            <a:ext cx="4201258"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0875" y="1308100"/>
            <a:ext cx="4202723"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988421" y="6386513"/>
            <a:ext cx="1655885" cy="279400"/>
          </a:xfrm>
          <a:prstGeom prst="rect">
            <a:avLst/>
          </a:prstGeom>
        </p:spPr>
        <p:txBody>
          <a:bodyPr/>
          <a:lstStyle>
            <a:lvl1pPr>
              <a:defRPr/>
            </a:lvl1pPr>
          </a:lstStyle>
          <a:p>
            <a:fld id="{0A922800-B47B-4408-9E58-A9E00F3D1546}" type="datetime1">
              <a:rPr lang="en-US" smtClean="0"/>
              <a:t>3/5/2019</a:t>
            </a:fld>
            <a:endParaRPr lang="en-GB"/>
          </a:p>
        </p:txBody>
      </p:sp>
      <p:sp>
        <p:nvSpPr>
          <p:cNvPr id="6" name="Footer Placeholder 5"/>
          <p:cNvSpPr>
            <a:spLocks noGrp="1"/>
          </p:cNvSpPr>
          <p:nvPr>
            <p:ph type="ftr" sz="quarter" idx="11"/>
          </p:nvPr>
        </p:nvSpPr>
        <p:spPr>
          <a:xfrm>
            <a:off x="2149720" y="6386513"/>
            <a:ext cx="5662246" cy="279400"/>
          </a:xfrm>
          <a:prstGeom prst="rect">
            <a:avLst/>
          </a:prstGeom>
        </p:spPr>
        <p:txBody>
          <a:bodyPr/>
          <a:lstStyle>
            <a:lvl1pPr>
              <a:defRPr/>
            </a:lvl1pPr>
          </a:lstStyle>
          <a:p>
            <a:pPr algn="l">
              <a:spcBef>
                <a:spcPct val="50000"/>
              </a:spcBef>
            </a:pPr>
            <a:endParaRPr lang="en-GB" sz="1200">
              <a:solidFill>
                <a:srgbClr val="000000"/>
              </a:solidFill>
              <a:latin typeface="Arial" charset="0"/>
            </a:endParaRPr>
          </a:p>
        </p:txBody>
      </p:sp>
      <p:sp>
        <p:nvSpPr>
          <p:cNvPr id="7" name="Slide Number Placeholder 6"/>
          <p:cNvSpPr>
            <a:spLocks noGrp="1"/>
          </p:cNvSpPr>
          <p:nvPr>
            <p:ph type="sldNum" sz="quarter" idx="12"/>
          </p:nvPr>
        </p:nvSpPr>
        <p:spPr/>
        <p:txBody>
          <a:bodyPr/>
          <a:lstStyle>
            <a:lvl1pPr>
              <a:defRPr/>
            </a:lvl1pPr>
          </a:lstStyle>
          <a:p>
            <a:fld id="{2BF72649-2024-41C6-98BD-2934470CAD19}" type="slidenum">
              <a:rPr lang="en-GB"/>
              <a:pPr/>
              <a:t>‹#›</a:t>
            </a:fld>
            <a:endParaRPr lang="en-GB"/>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6988421" y="6386513"/>
            <a:ext cx="1655885" cy="279400"/>
          </a:xfrm>
          <a:prstGeom prst="rect">
            <a:avLst/>
          </a:prstGeom>
        </p:spPr>
        <p:txBody>
          <a:bodyPr/>
          <a:lstStyle>
            <a:lvl1pPr>
              <a:defRPr/>
            </a:lvl1pPr>
          </a:lstStyle>
          <a:p>
            <a:fld id="{8DAF9C12-00D1-4E85-9DA9-A685F506726B}" type="datetime1">
              <a:rPr lang="en-US" smtClean="0"/>
              <a:t>3/5/2019</a:t>
            </a:fld>
            <a:endParaRPr lang="en-GB"/>
          </a:p>
        </p:txBody>
      </p:sp>
      <p:sp>
        <p:nvSpPr>
          <p:cNvPr id="4" name="Footer Placeholder 3"/>
          <p:cNvSpPr>
            <a:spLocks noGrp="1"/>
          </p:cNvSpPr>
          <p:nvPr>
            <p:ph type="ftr" sz="quarter" idx="11"/>
          </p:nvPr>
        </p:nvSpPr>
        <p:spPr>
          <a:xfrm>
            <a:off x="2149720" y="6386513"/>
            <a:ext cx="5662246" cy="279400"/>
          </a:xfrm>
          <a:prstGeom prst="rect">
            <a:avLst/>
          </a:prstGeom>
        </p:spPr>
        <p:txBody>
          <a:bodyPr/>
          <a:lstStyle>
            <a:lvl1pPr>
              <a:defRPr/>
            </a:lvl1pPr>
          </a:lstStyle>
          <a:p>
            <a:pPr algn="l">
              <a:spcBef>
                <a:spcPct val="50000"/>
              </a:spcBef>
            </a:pPr>
            <a:endParaRPr lang="en-GB" sz="1200">
              <a:solidFill>
                <a:srgbClr val="000000"/>
              </a:solidFill>
              <a:latin typeface="Arial" charset="0"/>
            </a:endParaRPr>
          </a:p>
        </p:txBody>
      </p:sp>
      <p:sp>
        <p:nvSpPr>
          <p:cNvPr id="5" name="Slide Number Placeholder 4"/>
          <p:cNvSpPr>
            <a:spLocks noGrp="1"/>
          </p:cNvSpPr>
          <p:nvPr>
            <p:ph type="sldNum" sz="quarter" idx="12"/>
          </p:nvPr>
        </p:nvSpPr>
        <p:spPr/>
        <p:txBody>
          <a:bodyPr/>
          <a:lstStyle>
            <a:lvl1pPr>
              <a:defRPr/>
            </a:lvl1pPr>
          </a:lstStyle>
          <a:p>
            <a:fld id="{B58F3080-2168-4416-A6F9-40B6558F4998}" type="slidenum">
              <a:rPr lang="en-GB"/>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ln/>
        </p:spPr>
        <p:txBody>
          <a:bodyPr/>
          <a:lstStyle>
            <a:lvl1pPr>
              <a:defRPr/>
            </a:lvl1pPr>
          </a:lstStyle>
          <a:p>
            <a:pPr>
              <a:defRPr/>
            </a:pPr>
            <a:fld id="{F188A7A8-5CD2-4BA0-A6E9-32B5219A263D}" type="datetime1">
              <a:rPr lang="en-US" smtClean="0"/>
              <a:t>3/5/2019</a:t>
            </a:fld>
            <a:endParaRPr lang="en-US" dirty="0"/>
          </a:p>
        </p:txBody>
      </p:sp>
      <p:sp>
        <p:nvSpPr>
          <p:cNvPr id="6" name="Slide Number Placeholder 6"/>
          <p:cNvSpPr>
            <a:spLocks noGrp="1"/>
          </p:cNvSpPr>
          <p:nvPr>
            <p:ph type="sldNum" sz="quarter" idx="11"/>
          </p:nvPr>
        </p:nvSpPr>
        <p:spPr>
          <a:ln/>
        </p:spPr>
        <p:txBody>
          <a:bodyPr/>
          <a:lstStyle>
            <a:lvl1pPr>
              <a:defRPr/>
            </a:lvl1pPr>
          </a:lstStyle>
          <a:p>
            <a:pPr>
              <a:defRPr/>
            </a:pPr>
            <a:fld id="{026A62EF-0F7B-429D-9BB1-562DA521553D}" type="slidenum">
              <a:rPr lang="en-US"/>
              <a:pPr>
                <a:defRPr/>
              </a:pPr>
              <a:t>‹#›</a:t>
            </a:fld>
            <a:endParaRPr lang="en-US" dirty="0"/>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88421" y="6386513"/>
            <a:ext cx="1655885" cy="279400"/>
          </a:xfrm>
          <a:prstGeom prst="rect">
            <a:avLst/>
          </a:prstGeom>
        </p:spPr>
        <p:txBody>
          <a:bodyPr/>
          <a:lstStyle>
            <a:lvl1pPr>
              <a:defRPr/>
            </a:lvl1pPr>
          </a:lstStyle>
          <a:p>
            <a:fld id="{01E9E0FF-0402-4B47-B67C-4A25ACC7F444}" type="datetime1">
              <a:rPr lang="en-US" smtClean="0"/>
              <a:t>3/5/2019</a:t>
            </a:fld>
            <a:endParaRPr lang="en-GB"/>
          </a:p>
        </p:txBody>
      </p:sp>
      <p:sp>
        <p:nvSpPr>
          <p:cNvPr id="3" name="Footer Placeholder 2"/>
          <p:cNvSpPr>
            <a:spLocks noGrp="1"/>
          </p:cNvSpPr>
          <p:nvPr>
            <p:ph type="ftr" sz="quarter" idx="11"/>
          </p:nvPr>
        </p:nvSpPr>
        <p:spPr>
          <a:xfrm>
            <a:off x="2149720" y="6386513"/>
            <a:ext cx="5662246" cy="279400"/>
          </a:xfrm>
          <a:prstGeom prst="rect">
            <a:avLst/>
          </a:prstGeom>
        </p:spPr>
        <p:txBody>
          <a:bodyPr/>
          <a:lstStyle>
            <a:lvl1pPr>
              <a:defRPr/>
            </a:lvl1pPr>
          </a:lstStyle>
          <a:p>
            <a:pPr algn="l">
              <a:spcBef>
                <a:spcPct val="50000"/>
              </a:spcBef>
            </a:pPr>
            <a:endParaRPr lang="en-GB" sz="1200">
              <a:solidFill>
                <a:srgbClr val="000000"/>
              </a:solidFill>
              <a:latin typeface="Arial" charset="0"/>
            </a:endParaRPr>
          </a:p>
        </p:txBody>
      </p:sp>
      <p:sp>
        <p:nvSpPr>
          <p:cNvPr id="4" name="Slide Number Placeholder 3"/>
          <p:cNvSpPr>
            <a:spLocks noGrp="1"/>
          </p:cNvSpPr>
          <p:nvPr>
            <p:ph type="sldNum" sz="quarter" idx="12"/>
          </p:nvPr>
        </p:nvSpPr>
        <p:spPr/>
        <p:txBody>
          <a:bodyPr/>
          <a:lstStyle>
            <a:lvl1pPr>
              <a:defRPr/>
            </a:lvl1pPr>
          </a:lstStyle>
          <a:p>
            <a:fld id="{2D90FFDE-6525-4319-A2B3-A0E05B4B3E21}" type="slidenum">
              <a:rPr lang="en-GB"/>
              <a:pPr/>
              <a:t>‹#›</a:t>
            </a:fld>
            <a:endParaRPr lang="en-GB"/>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79570" name="Picture 18" descr="PowerPoint-Graphics-3_A4"/>
          <p:cNvPicPr>
            <a:picLocks noChangeAspect="1" noChangeArrowheads="1"/>
          </p:cNvPicPr>
          <p:nvPr/>
        </p:nvPicPr>
        <p:blipFill>
          <a:blip r:embed="rId2" cstate="print"/>
          <a:srcRect/>
          <a:stretch>
            <a:fillRect/>
          </a:stretch>
        </p:blipFill>
        <p:spPr bwMode="auto">
          <a:xfrm>
            <a:off x="0" y="0"/>
            <a:ext cx="4837235" cy="5400675"/>
          </a:xfrm>
          <a:prstGeom prst="rect">
            <a:avLst/>
          </a:prstGeom>
          <a:noFill/>
        </p:spPr>
      </p:pic>
      <p:sp>
        <p:nvSpPr>
          <p:cNvPr id="279558" name="Rectangle 2"/>
          <p:cNvSpPr>
            <a:spLocks noGrp="1" noChangeArrowheads="1"/>
          </p:cNvSpPr>
          <p:nvPr>
            <p:ph type="ctrTitle"/>
          </p:nvPr>
        </p:nvSpPr>
        <p:spPr>
          <a:xfrm>
            <a:off x="298939" y="1412875"/>
            <a:ext cx="3541835" cy="2159000"/>
          </a:xfrm>
        </p:spPr>
        <p:txBody>
          <a:bodyPr anchor="t"/>
          <a:lstStyle>
            <a:lvl1pPr>
              <a:defRPr sz="3000">
                <a:latin typeface="Arial"/>
              </a:defRPr>
            </a:lvl1pPr>
          </a:lstStyle>
          <a:p>
            <a:r>
              <a:rPr lang="en-US" smtClean="0"/>
              <a:t>Click to edit Master title style</a:t>
            </a:r>
            <a:endParaRPr lang="en-GB"/>
          </a:p>
        </p:txBody>
      </p:sp>
      <p:sp>
        <p:nvSpPr>
          <p:cNvPr id="279559" name="Rectangle 3"/>
          <p:cNvSpPr>
            <a:spLocks noGrp="1" noChangeArrowheads="1"/>
          </p:cNvSpPr>
          <p:nvPr>
            <p:ph type="subTitle" idx="1"/>
          </p:nvPr>
        </p:nvSpPr>
        <p:spPr bwMode="gray">
          <a:xfrm>
            <a:off x="298939" y="3781425"/>
            <a:ext cx="3156438" cy="1079500"/>
          </a:xfrm>
        </p:spPr>
        <p:txBody>
          <a:bodyPr/>
          <a:lstStyle>
            <a:lvl1pPr>
              <a:defRPr sz="1200" b="0">
                <a:solidFill>
                  <a:schemeClr val="bg1"/>
                </a:solidFill>
                <a:latin typeface="Arial"/>
              </a:defRPr>
            </a:lvl1pPr>
          </a:lstStyle>
          <a:p>
            <a:r>
              <a:rPr lang="en-US" smtClean="0"/>
              <a:t>Click to edit Master subtitle style</a:t>
            </a:r>
            <a:endParaRPr lang="en-GB"/>
          </a:p>
        </p:txBody>
      </p:sp>
      <p:pic>
        <p:nvPicPr>
          <p:cNvPr id="279572" name="Picture 20" descr="KPMG_white logo_cover 1_2_3"/>
          <p:cNvPicPr>
            <a:picLocks noChangeAspect="1" noChangeArrowheads="1"/>
          </p:cNvPicPr>
          <p:nvPr/>
        </p:nvPicPr>
        <p:blipFill>
          <a:blip r:embed="rId3" cstate="print"/>
          <a:srcRect/>
          <a:stretch>
            <a:fillRect/>
          </a:stretch>
        </p:blipFill>
        <p:spPr bwMode="auto">
          <a:xfrm>
            <a:off x="298938" y="434975"/>
            <a:ext cx="1992923" cy="739775"/>
          </a:xfrm>
          <a:prstGeom prst="rect">
            <a:avLst/>
          </a:prstGeom>
          <a:noFill/>
        </p:spPr>
      </p:pic>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988420" y="6386513"/>
            <a:ext cx="1655885" cy="279400"/>
          </a:xfrm>
          <a:prstGeom prst="rect">
            <a:avLst/>
          </a:prstGeom>
        </p:spPr>
        <p:txBody>
          <a:bodyPr/>
          <a:lstStyle>
            <a:lvl1pPr>
              <a:defRPr/>
            </a:lvl1pPr>
          </a:lstStyle>
          <a:p>
            <a:fld id="{BADA8D76-5109-448D-AEC1-A6189528A456}" type="datetime1">
              <a:rPr lang="en-US" smtClean="0"/>
              <a:t>3/5/2019</a:t>
            </a:fld>
            <a:endParaRPr lang="en-GB"/>
          </a:p>
        </p:txBody>
      </p:sp>
      <p:sp>
        <p:nvSpPr>
          <p:cNvPr id="5" name="Footer Placeholder 4"/>
          <p:cNvSpPr>
            <a:spLocks noGrp="1"/>
          </p:cNvSpPr>
          <p:nvPr>
            <p:ph type="ftr" sz="quarter" idx="11"/>
          </p:nvPr>
        </p:nvSpPr>
        <p:spPr>
          <a:xfrm>
            <a:off x="2149720" y="6386513"/>
            <a:ext cx="5662246" cy="279400"/>
          </a:xfrm>
          <a:prstGeom prst="rect">
            <a:avLst/>
          </a:prstGeom>
        </p:spPr>
        <p:txBody>
          <a:bodyPr/>
          <a:lstStyle>
            <a:lvl1pPr>
              <a:defRPr/>
            </a:lvl1pPr>
          </a:lstStyle>
          <a:p>
            <a:pPr algn="l">
              <a:spcBef>
                <a:spcPct val="50000"/>
              </a:spcBef>
            </a:pPr>
            <a:endParaRPr lang="en-GB" sz="1200">
              <a:solidFill>
                <a:srgbClr val="000000"/>
              </a:solidFill>
              <a:latin typeface="Arial" charset="0"/>
            </a:endParaRPr>
          </a:p>
        </p:txBody>
      </p:sp>
      <p:sp>
        <p:nvSpPr>
          <p:cNvPr id="6" name="Slide Number Placeholder 5"/>
          <p:cNvSpPr>
            <a:spLocks noGrp="1"/>
          </p:cNvSpPr>
          <p:nvPr>
            <p:ph type="sldNum" sz="quarter" idx="12"/>
          </p:nvPr>
        </p:nvSpPr>
        <p:spPr/>
        <p:txBody>
          <a:bodyPr/>
          <a:lstStyle>
            <a:lvl1pPr>
              <a:defRPr/>
            </a:lvl1pPr>
          </a:lstStyle>
          <a:p>
            <a:fld id="{A28207BA-AC3C-4DEA-B402-B81CE29477D4}" type="slidenum">
              <a:rPr lang="en-GB"/>
              <a:pPr/>
              <a:t>‹#›</a:t>
            </a:fld>
            <a:endParaRPr lang="en-GB"/>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98939" y="1308100"/>
            <a:ext cx="4201258"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0874" y="1308100"/>
            <a:ext cx="4202723"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988420" y="6386513"/>
            <a:ext cx="1655885" cy="279400"/>
          </a:xfrm>
          <a:prstGeom prst="rect">
            <a:avLst/>
          </a:prstGeom>
        </p:spPr>
        <p:txBody>
          <a:bodyPr/>
          <a:lstStyle>
            <a:lvl1pPr>
              <a:defRPr/>
            </a:lvl1pPr>
          </a:lstStyle>
          <a:p>
            <a:fld id="{79CB2B5F-51F3-4E56-9169-C6A42D5EA47C}" type="datetime1">
              <a:rPr lang="en-US" smtClean="0"/>
              <a:t>3/5/2019</a:t>
            </a:fld>
            <a:endParaRPr lang="en-GB"/>
          </a:p>
        </p:txBody>
      </p:sp>
      <p:sp>
        <p:nvSpPr>
          <p:cNvPr id="6" name="Footer Placeholder 5"/>
          <p:cNvSpPr>
            <a:spLocks noGrp="1"/>
          </p:cNvSpPr>
          <p:nvPr>
            <p:ph type="ftr" sz="quarter" idx="11"/>
          </p:nvPr>
        </p:nvSpPr>
        <p:spPr>
          <a:xfrm>
            <a:off x="2149720" y="6386513"/>
            <a:ext cx="5662246" cy="279400"/>
          </a:xfrm>
          <a:prstGeom prst="rect">
            <a:avLst/>
          </a:prstGeom>
        </p:spPr>
        <p:txBody>
          <a:bodyPr/>
          <a:lstStyle>
            <a:lvl1pPr>
              <a:defRPr/>
            </a:lvl1pPr>
          </a:lstStyle>
          <a:p>
            <a:pPr algn="l">
              <a:spcBef>
                <a:spcPct val="50000"/>
              </a:spcBef>
            </a:pPr>
            <a:endParaRPr lang="en-GB" sz="1200">
              <a:solidFill>
                <a:srgbClr val="000000"/>
              </a:solidFill>
              <a:latin typeface="Arial" charset="0"/>
            </a:endParaRPr>
          </a:p>
        </p:txBody>
      </p:sp>
      <p:sp>
        <p:nvSpPr>
          <p:cNvPr id="7" name="Slide Number Placeholder 6"/>
          <p:cNvSpPr>
            <a:spLocks noGrp="1"/>
          </p:cNvSpPr>
          <p:nvPr>
            <p:ph type="sldNum" sz="quarter" idx="12"/>
          </p:nvPr>
        </p:nvSpPr>
        <p:spPr/>
        <p:txBody>
          <a:bodyPr/>
          <a:lstStyle>
            <a:lvl1pPr>
              <a:defRPr/>
            </a:lvl1pPr>
          </a:lstStyle>
          <a:p>
            <a:fld id="{2BF72649-2024-41C6-98BD-2934470CAD19}" type="slidenum">
              <a:rPr lang="en-GB"/>
              <a:pPr/>
              <a:t>‹#›</a:t>
            </a:fld>
            <a:endParaRPr lang="en-GB"/>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6988420" y="6386513"/>
            <a:ext cx="1655885" cy="279400"/>
          </a:xfrm>
          <a:prstGeom prst="rect">
            <a:avLst/>
          </a:prstGeom>
        </p:spPr>
        <p:txBody>
          <a:bodyPr/>
          <a:lstStyle>
            <a:lvl1pPr>
              <a:defRPr/>
            </a:lvl1pPr>
          </a:lstStyle>
          <a:p>
            <a:fld id="{512AD8DB-1D2B-44F9-8F5E-2CBBFD253AED}" type="datetime1">
              <a:rPr lang="en-US" smtClean="0"/>
              <a:t>3/5/2019</a:t>
            </a:fld>
            <a:endParaRPr lang="en-GB"/>
          </a:p>
        </p:txBody>
      </p:sp>
      <p:sp>
        <p:nvSpPr>
          <p:cNvPr id="4" name="Footer Placeholder 3"/>
          <p:cNvSpPr>
            <a:spLocks noGrp="1"/>
          </p:cNvSpPr>
          <p:nvPr>
            <p:ph type="ftr" sz="quarter" idx="11"/>
          </p:nvPr>
        </p:nvSpPr>
        <p:spPr>
          <a:xfrm>
            <a:off x="2149720" y="6386513"/>
            <a:ext cx="5662246" cy="279400"/>
          </a:xfrm>
          <a:prstGeom prst="rect">
            <a:avLst/>
          </a:prstGeom>
        </p:spPr>
        <p:txBody>
          <a:bodyPr/>
          <a:lstStyle>
            <a:lvl1pPr>
              <a:defRPr/>
            </a:lvl1pPr>
          </a:lstStyle>
          <a:p>
            <a:pPr algn="l">
              <a:spcBef>
                <a:spcPct val="50000"/>
              </a:spcBef>
            </a:pPr>
            <a:endParaRPr lang="en-GB" sz="1200">
              <a:solidFill>
                <a:srgbClr val="000000"/>
              </a:solidFill>
              <a:latin typeface="Arial" charset="0"/>
            </a:endParaRPr>
          </a:p>
        </p:txBody>
      </p:sp>
      <p:sp>
        <p:nvSpPr>
          <p:cNvPr id="5" name="Slide Number Placeholder 4"/>
          <p:cNvSpPr>
            <a:spLocks noGrp="1"/>
          </p:cNvSpPr>
          <p:nvPr>
            <p:ph type="sldNum" sz="quarter" idx="12"/>
          </p:nvPr>
        </p:nvSpPr>
        <p:spPr/>
        <p:txBody>
          <a:bodyPr/>
          <a:lstStyle>
            <a:lvl1pPr>
              <a:defRPr/>
            </a:lvl1pPr>
          </a:lstStyle>
          <a:p>
            <a:fld id="{B58F3080-2168-4416-A6F9-40B6558F4998}" type="slidenum">
              <a:rPr lang="en-GB"/>
              <a:pPr/>
              <a:t>‹#›</a:t>
            </a:fld>
            <a:endParaRPr lang="en-GB"/>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88420" y="6386513"/>
            <a:ext cx="1655885" cy="279400"/>
          </a:xfrm>
          <a:prstGeom prst="rect">
            <a:avLst/>
          </a:prstGeom>
        </p:spPr>
        <p:txBody>
          <a:bodyPr/>
          <a:lstStyle>
            <a:lvl1pPr>
              <a:defRPr/>
            </a:lvl1pPr>
          </a:lstStyle>
          <a:p>
            <a:fld id="{6BD51951-D218-47D6-8765-93DB38B094B7}" type="datetime1">
              <a:rPr lang="en-US" smtClean="0"/>
              <a:t>3/5/2019</a:t>
            </a:fld>
            <a:endParaRPr lang="en-GB"/>
          </a:p>
        </p:txBody>
      </p:sp>
      <p:sp>
        <p:nvSpPr>
          <p:cNvPr id="3" name="Footer Placeholder 2"/>
          <p:cNvSpPr>
            <a:spLocks noGrp="1"/>
          </p:cNvSpPr>
          <p:nvPr>
            <p:ph type="ftr" sz="quarter" idx="11"/>
          </p:nvPr>
        </p:nvSpPr>
        <p:spPr>
          <a:xfrm>
            <a:off x="2149720" y="6386513"/>
            <a:ext cx="5662246" cy="279400"/>
          </a:xfrm>
          <a:prstGeom prst="rect">
            <a:avLst/>
          </a:prstGeom>
        </p:spPr>
        <p:txBody>
          <a:bodyPr/>
          <a:lstStyle>
            <a:lvl1pPr>
              <a:defRPr/>
            </a:lvl1pPr>
          </a:lstStyle>
          <a:p>
            <a:pPr algn="l">
              <a:spcBef>
                <a:spcPct val="50000"/>
              </a:spcBef>
            </a:pPr>
            <a:endParaRPr lang="en-GB" sz="1200" dirty="0">
              <a:solidFill>
                <a:srgbClr val="000000"/>
              </a:solidFill>
              <a:latin typeface="Arial" charset="0"/>
            </a:endParaRPr>
          </a:p>
        </p:txBody>
      </p:sp>
      <p:sp>
        <p:nvSpPr>
          <p:cNvPr id="4" name="Slide Number Placeholder 3"/>
          <p:cNvSpPr>
            <a:spLocks noGrp="1"/>
          </p:cNvSpPr>
          <p:nvPr>
            <p:ph type="sldNum" sz="quarter" idx="12"/>
          </p:nvPr>
        </p:nvSpPr>
        <p:spPr/>
        <p:txBody>
          <a:bodyPr/>
          <a:lstStyle>
            <a:lvl1pPr>
              <a:defRPr/>
            </a:lvl1pPr>
          </a:lstStyle>
          <a:p>
            <a:fld id="{2D90FFDE-6525-4319-A2B3-A0E05B4B3E21}" type="slidenum">
              <a:rPr lang="en-GB"/>
              <a:pPr/>
              <a:t>‹#›</a:t>
            </a:fld>
            <a:endParaRPr lang="en-GB"/>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1EABA9D-6A4C-42F2-8E27-666F02BA572C}" type="slidenum">
              <a:rPr lang="en-US"/>
              <a:pPr/>
              <a:t>‹#›</a:t>
            </a:fld>
            <a:endParaRPr lang="en-US" dirty="0"/>
          </a:p>
        </p:txBody>
      </p:sp>
    </p:spTree>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1EABA9D-6A4C-42F2-8E27-666F02BA572C}" type="slidenum">
              <a:rPr lang="en-US"/>
              <a:pPr/>
              <a:t>‹#›</a:t>
            </a:fld>
            <a:endParaRPr lang="en-US" dirty="0"/>
          </a:p>
        </p:txBody>
      </p:sp>
    </p:spTree>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2" descr="Building02"/>
          <p:cNvPicPr>
            <a:picLocks noChangeAspect="1" noChangeArrowheads="1"/>
          </p:cNvPicPr>
          <p:nvPr userDrawn="1"/>
        </p:nvPicPr>
        <p:blipFill>
          <a:blip r:embed="rId2" cstate="print"/>
          <a:srcRect/>
          <a:stretch>
            <a:fillRect/>
          </a:stretch>
        </p:blipFill>
        <p:spPr bwMode="auto">
          <a:xfrm>
            <a:off x="0" y="0"/>
            <a:ext cx="9144000" cy="6872288"/>
          </a:xfrm>
          <a:prstGeom prst="rect">
            <a:avLst/>
          </a:prstGeom>
          <a:noFill/>
          <a:ln w="9525">
            <a:noFill/>
            <a:miter lim="800000"/>
            <a:headEnd/>
            <a:tailEnd/>
          </a:ln>
        </p:spPr>
      </p:pic>
      <p:pic>
        <p:nvPicPr>
          <p:cNvPr id="279570" name="Picture 18" descr="PowerPoint-Graphics-3_A4"/>
          <p:cNvPicPr>
            <a:picLocks noChangeAspect="1" noChangeArrowheads="1"/>
          </p:cNvPicPr>
          <p:nvPr/>
        </p:nvPicPr>
        <p:blipFill>
          <a:blip r:embed="rId3" cstate="print"/>
          <a:srcRect/>
          <a:stretch>
            <a:fillRect/>
          </a:stretch>
        </p:blipFill>
        <p:spPr bwMode="auto">
          <a:xfrm>
            <a:off x="12" y="5"/>
            <a:ext cx="4837235" cy="5400675"/>
          </a:xfrm>
          <a:prstGeom prst="rect">
            <a:avLst/>
          </a:prstGeom>
          <a:noFill/>
        </p:spPr>
      </p:pic>
      <p:sp>
        <p:nvSpPr>
          <p:cNvPr id="279558" name="Rectangle 2"/>
          <p:cNvSpPr>
            <a:spLocks noGrp="1" noChangeArrowheads="1"/>
          </p:cNvSpPr>
          <p:nvPr>
            <p:ph type="ctrTitle"/>
          </p:nvPr>
        </p:nvSpPr>
        <p:spPr>
          <a:xfrm>
            <a:off x="298968" y="1412875"/>
            <a:ext cx="3541835" cy="2159000"/>
          </a:xfrm>
        </p:spPr>
        <p:txBody>
          <a:bodyPr anchor="t"/>
          <a:lstStyle>
            <a:lvl1pPr>
              <a:defRPr sz="3000">
                <a:latin typeface="Arial"/>
              </a:defRPr>
            </a:lvl1pPr>
          </a:lstStyle>
          <a:p>
            <a:r>
              <a:rPr lang="en-US" smtClean="0"/>
              <a:t>Click to edit Master title style</a:t>
            </a:r>
            <a:endParaRPr lang="en-GB"/>
          </a:p>
        </p:txBody>
      </p:sp>
      <p:sp>
        <p:nvSpPr>
          <p:cNvPr id="279559" name="Rectangle 3"/>
          <p:cNvSpPr>
            <a:spLocks noGrp="1" noChangeArrowheads="1"/>
          </p:cNvSpPr>
          <p:nvPr>
            <p:ph type="subTitle" idx="1"/>
          </p:nvPr>
        </p:nvSpPr>
        <p:spPr bwMode="gray">
          <a:xfrm>
            <a:off x="298939" y="3781425"/>
            <a:ext cx="3156438" cy="1079500"/>
          </a:xfrm>
        </p:spPr>
        <p:txBody>
          <a:bodyPr/>
          <a:lstStyle>
            <a:lvl1pPr>
              <a:defRPr sz="1200" b="0">
                <a:solidFill>
                  <a:schemeClr val="bg1"/>
                </a:solidFill>
                <a:latin typeface="Arial"/>
              </a:defRPr>
            </a:lvl1pPr>
          </a:lstStyle>
          <a:p>
            <a:r>
              <a:rPr lang="en-US" smtClean="0"/>
              <a:t>Click to edit Master subtitle style</a:t>
            </a:r>
            <a:endParaRPr lang="en-GB"/>
          </a:p>
        </p:txBody>
      </p:sp>
      <p:pic>
        <p:nvPicPr>
          <p:cNvPr id="279572" name="Picture 20" descr="KPMG_white logo_cover 1_2_3"/>
          <p:cNvPicPr>
            <a:picLocks noChangeAspect="1" noChangeArrowheads="1"/>
          </p:cNvPicPr>
          <p:nvPr/>
        </p:nvPicPr>
        <p:blipFill>
          <a:blip r:embed="rId4" cstate="print"/>
          <a:srcRect/>
          <a:stretch>
            <a:fillRect/>
          </a:stretch>
        </p:blipFill>
        <p:spPr bwMode="auto">
          <a:xfrm>
            <a:off x="298948" y="434981"/>
            <a:ext cx="1992923" cy="739775"/>
          </a:xfrm>
          <a:prstGeom prst="rect">
            <a:avLst/>
          </a:prstGeom>
          <a:noFill/>
        </p:spPr>
      </p:pic>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5A734E04-D4BB-4C9E-96C1-E5062F4955ED}" type="datetime1">
              <a:rPr lang="en-US" smtClean="0"/>
              <a:t>3/5/2019</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28207BA-AC3C-4DEA-B402-B81CE29477D4}" type="slidenum">
              <a:rPr lang="en-GB"/>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a:ln/>
        </p:spPr>
        <p:txBody>
          <a:bodyPr/>
          <a:lstStyle>
            <a:lvl1pPr>
              <a:defRPr/>
            </a:lvl1pPr>
          </a:lstStyle>
          <a:p>
            <a:pPr>
              <a:defRPr/>
            </a:pPr>
            <a:fld id="{8E899E4A-74CE-4FBE-80C0-76DC60906EFE}" type="datetime1">
              <a:rPr lang="en-US" smtClean="0"/>
              <a:t>3/5/2019</a:t>
            </a:fld>
            <a:endParaRPr lang="en-US" dirty="0"/>
          </a:p>
        </p:txBody>
      </p:sp>
      <p:sp>
        <p:nvSpPr>
          <p:cNvPr id="5" name="Slide Number Placeholder 6"/>
          <p:cNvSpPr>
            <a:spLocks noGrp="1"/>
          </p:cNvSpPr>
          <p:nvPr>
            <p:ph type="sldNum" sz="quarter" idx="11"/>
          </p:nvPr>
        </p:nvSpPr>
        <p:spPr>
          <a:ln/>
        </p:spPr>
        <p:txBody>
          <a:bodyPr/>
          <a:lstStyle>
            <a:lvl1pPr>
              <a:defRPr/>
            </a:lvl1pPr>
          </a:lstStyle>
          <a:p>
            <a:pPr>
              <a:defRPr/>
            </a:pPr>
            <a:fld id="{4703E683-901D-42D1-A4A1-A15EFC396733}" type="slidenum">
              <a:rPr lang="en-US"/>
              <a:pPr>
                <a:defRPr/>
              </a:pPr>
              <a:t>‹#›</a:t>
            </a:fld>
            <a:endParaRPr lang="en-US" dirty="0"/>
          </a:p>
        </p:txBody>
      </p:sp>
    </p:spTree>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98939" y="1308100"/>
            <a:ext cx="4201258"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0904" y="1308100"/>
            <a:ext cx="4202723"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8561A7A3-E6D3-415B-9D66-CC0830534E8E}" type="datetime1">
              <a:rPr lang="en-US" smtClean="0"/>
              <a:t>3/5/2019</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BF72649-2024-41C6-98BD-2934470CAD19}" type="slidenum">
              <a:rPr lang="en-GB"/>
              <a:pPr/>
              <a:t>‹#›</a:t>
            </a:fld>
            <a:endParaRPr lang="en-GB"/>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1A0A83C3-404C-49A3-911A-76EF3FB89EDD}" type="datetime1">
              <a:rPr lang="en-US" smtClean="0"/>
              <a:t>3/5/2019</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B58F3080-2168-4416-A6F9-40B6558F4998}" type="slidenum">
              <a:rPr lang="en-GB"/>
              <a:pPr/>
              <a:t>‹#›</a:t>
            </a:fld>
            <a:endParaRPr lang="en-GB"/>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B789EF0-121E-4370-A8F1-D191DB900C66}" type="datetime1">
              <a:rPr lang="en-US" smtClean="0"/>
              <a:t>3/5/2019</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D90FFDE-6525-4319-A2B3-A0E05B4B3E21}" type="slidenum">
              <a:rPr lang="en-GB"/>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720" y="115902"/>
            <a:ext cx="2171700" cy="5799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3689" y="115902"/>
            <a:ext cx="6377354" cy="5799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a:ln/>
        </p:spPr>
        <p:txBody>
          <a:bodyPr/>
          <a:lstStyle>
            <a:lvl1pPr>
              <a:defRPr/>
            </a:lvl1pPr>
          </a:lstStyle>
          <a:p>
            <a:pPr>
              <a:defRPr/>
            </a:pPr>
            <a:fld id="{E76AB5E8-3840-4C22-86A0-65D44005AEE9}" type="datetime1">
              <a:rPr lang="en-US" smtClean="0"/>
              <a:t>3/5/2019</a:t>
            </a:fld>
            <a:endParaRPr lang="en-US" dirty="0"/>
          </a:p>
        </p:txBody>
      </p:sp>
      <p:sp>
        <p:nvSpPr>
          <p:cNvPr id="5" name="Slide Number Placeholder 6"/>
          <p:cNvSpPr>
            <a:spLocks noGrp="1"/>
          </p:cNvSpPr>
          <p:nvPr>
            <p:ph type="sldNum" sz="quarter" idx="11"/>
          </p:nvPr>
        </p:nvSpPr>
        <p:spPr>
          <a:ln/>
        </p:spPr>
        <p:txBody>
          <a:bodyPr/>
          <a:lstStyle>
            <a:lvl1pPr>
              <a:defRPr/>
            </a:lvl1pPr>
          </a:lstStyle>
          <a:p>
            <a:pPr>
              <a:defRPr/>
            </a:pPr>
            <a:fld id="{B1187A05-3D40-47E3-B038-EA27E8D32A19}" type="slidenum">
              <a:rPr lang="en-US"/>
              <a:pPr>
                <a:defRPr/>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03705" y="115902"/>
            <a:ext cx="8689731" cy="5799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4"/>
          <p:cNvSpPr>
            <a:spLocks noGrp="1"/>
          </p:cNvSpPr>
          <p:nvPr>
            <p:ph type="dt" sz="half" idx="10"/>
          </p:nvPr>
        </p:nvSpPr>
        <p:spPr>
          <a:ln/>
        </p:spPr>
        <p:txBody>
          <a:bodyPr/>
          <a:lstStyle>
            <a:lvl1pPr>
              <a:defRPr/>
            </a:lvl1pPr>
          </a:lstStyle>
          <a:p>
            <a:pPr>
              <a:defRPr/>
            </a:pPr>
            <a:fld id="{3A03B96D-C1FB-47F9-BE42-B75C5CC20323}" type="datetime1">
              <a:rPr lang="en-US" smtClean="0"/>
              <a:t>3/5/2019</a:t>
            </a:fld>
            <a:endParaRPr lang="en-US" dirty="0"/>
          </a:p>
        </p:txBody>
      </p:sp>
      <p:sp>
        <p:nvSpPr>
          <p:cNvPr id="4" name="Slide Number Placeholder 6"/>
          <p:cNvSpPr>
            <a:spLocks noGrp="1"/>
          </p:cNvSpPr>
          <p:nvPr>
            <p:ph type="sldNum" sz="quarter" idx="11"/>
          </p:nvPr>
        </p:nvSpPr>
        <p:spPr>
          <a:ln/>
        </p:spPr>
        <p:txBody>
          <a:bodyPr/>
          <a:lstStyle>
            <a:lvl1pPr>
              <a:defRPr/>
            </a:lvl1pPr>
          </a:lstStyle>
          <a:p>
            <a:pPr>
              <a:defRPr/>
            </a:pPr>
            <a:fld id="{C0CF3BBC-6350-4EFC-8B02-AEC7E55A7DFA}"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1EABA9D-6A4C-42F2-8E27-666F02BA572C}" type="slidenum">
              <a:rPr lang="en-US"/>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6"/>
          <p:cNvSpPr>
            <a:spLocks noGrp="1"/>
          </p:cNvSpPr>
          <p:nvPr>
            <p:ph type="sldNum" sz="quarter" idx="10"/>
          </p:nvPr>
        </p:nvSpPr>
        <p:spPr>
          <a:ln/>
        </p:spPr>
        <p:txBody>
          <a:bodyPr/>
          <a:lstStyle>
            <a:lvl1pPr>
              <a:defRPr/>
            </a:lvl1pPr>
          </a:lstStyle>
          <a:p>
            <a:pPr>
              <a:defRPr/>
            </a:pPr>
            <a:fld id="{6337D582-8531-4216-AD1B-E38019921D85}" type="slidenum">
              <a:rPr lang="en-US"/>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26" y="115888"/>
            <a:ext cx="8545513"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11144" y="1389063"/>
            <a:ext cx="4264025"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7563" y="1389063"/>
            <a:ext cx="4265612"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ln/>
        </p:spPr>
        <p:txBody>
          <a:bodyPr/>
          <a:lstStyle>
            <a:lvl1pPr>
              <a:defRPr/>
            </a:lvl1pPr>
          </a:lstStyle>
          <a:p>
            <a:pPr>
              <a:defRPr/>
            </a:pPr>
            <a:fld id="{3C6106FA-31AE-4B0D-89F7-92DD7E9BDDF5}" type="slidenum">
              <a:rPr lang="en-US"/>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11016" y="115888"/>
            <a:ext cx="8544657" cy="792162"/>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211016" y="1389063"/>
            <a:ext cx="8682404" cy="4525962"/>
          </a:xfrm>
        </p:spPr>
        <p:txBody>
          <a:bodyPr/>
          <a:lstStyle/>
          <a:p>
            <a:pPr lvl="0"/>
            <a:endParaRPr lang="en-US" noProof="0" dirty="0" smtClean="0"/>
          </a:p>
        </p:txBody>
      </p:sp>
      <p:sp>
        <p:nvSpPr>
          <p:cNvPr id="4" name="Date Placeholder 4"/>
          <p:cNvSpPr>
            <a:spLocks noGrp="1"/>
          </p:cNvSpPr>
          <p:nvPr>
            <p:ph type="dt" sz="half" idx="10"/>
          </p:nvPr>
        </p:nvSpPr>
        <p:spPr>
          <a:xfrm>
            <a:off x="6988432" y="6386513"/>
            <a:ext cx="1655885" cy="279400"/>
          </a:xfrm>
          <a:prstGeom prst="rect">
            <a:avLst/>
          </a:prstGeom>
        </p:spPr>
        <p:txBody>
          <a:bodyPr/>
          <a:lstStyle>
            <a:lvl1pPr>
              <a:defRPr/>
            </a:lvl1pPr>
          </a:lstStyle>
          <a:p>
            <a:pPr>
              <a:defRPr/>
            </a:pPr>
            <a:fld id="{EE5490B9-0417-4687-8227-1AAFC727508E}" type="datetime1">
              <a:rPr lang="en-US" sz="1800" b="1" smtClean="0">
                <a:solidFill>
                  <a:srgbClr val="000000"/>
                </a:solidFill>
                <a:latin typeface="Arial" charset="0"/>
              </a:rPr>
              <a:t>3/5/2019</a:t>
            </a:fld>
            <a:endParaRPr lang="en-GB" sz="1800" b="1" dirty="0">
              <a:solidFill>
                <a:srgbClr val="000000"/>
              </a:solidFill>
              <a:latin typeface="Arial" charset="0"/>
            </a:endParaRPr>
          </a:p>
        </p:txBody>
      </p:sp>
      <p:sp>
        <p:nvSpPr>
          <p:cNvPr id="5" name="Footer Placeholder 5"/>
          <p:cNvSpPr>
            <a:spLocks noGrp="1"/>
          </p:cNvSpPr>
          <p:nvPr>
            <p:ph type="ftr" sz="quarter" idx="11"/>
          </p:nvPr>
        </p:nvSpPr>
        <p:spPr>
          <a:xfrm>
            <a:off x="2066192" y="6386513"/>
            <a:ext cx="5662246" cy="279400"/>
          </a:xfrm>
          <a:prstGeom prst="rect">
            <a:avLst/>
          </a:prstGeom>
        </p:spPr>
        <p:txBody>
          <a:bodyPr/>
          <a:lstStyle>
            <a:lvl1pPr>
              <a:defRPr/>
            </a:lvl1pPr>
          </a:lstStyle>
          <a:p>
            <a:pPr>
              <a:defRPr/>
            </a:pPr>
            <a:endParaRPr lang="en-GB" sz="1800" b="1" dirty="0">
              <a:solidFill>
                <a:srgbClr val="000000"/>
              </a:solidFill>
              <a:latin typeface="Arial" charset="0"/>
            </a:endParaRPr>
          </a:p>
        </p:txBody>
      </p:sp>
      <p:sp>
        <p:nvSpPr>
          <p:cNvPr id="6" name="Slide Number Placeholder 6"/>
          <p:cNvSpPr>
            <a:spLocks noGrp="1"/>
          </p:cNvSpPr>
          <p:nvPr>
            <p:ph type="sldNum" sz="quarter" idx="12"/>
          </p:nvPr>
        </p:nvSpPr>
        <p:spPr/>
        <p:txBody>
          <a:bodyPr/>
          <a:lstStyle>
            <a:lvl1pPr>
              <a:defRPr/>
            </a:lvl1pPr>
          </a:lstStyle>
          <a:p>
            <a:pPr>
              <a:defRPr/>
            </a:pPr>
            <a:fld id="{5691DAE4-35E4-4BA2-915E-7AA33AC38C0F}" type="slidenum">
              <a:rPr lang="en-GB"/>
              <a:pPr>
                <a:defRPr/>
              </a:pPr>
              <a:t>‹#›</a:t>
            </a:fld>
            <a:endParaRPr lang="en-GB"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3" y="1600206"/>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38" y="1600206"/>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556143" y="6402388"/>
            <a:ext cx="1655885" cy="279400"/>
          </a:xfrm>
          <a:prstGeom prst="rect">
            <a:avLst/>
          </a:prstGeom>
        </p:spPr>
        <p:txBody>
          <a:bodyPr/>
          <a:lstStyle>
            <a:lvl1pPr fontAlgn="auto">
              <a:spcBef>
                <a:spcPts val="0"/>
              </a:spcBef>
              <a:spcAft>
                <a:spcPts val="0"/>
              </a:spcAft>
              <a:defRPr/>
            </a:lvl1pPr>
          </a:lstStyle>
          <a:p>
            <a:pPr>
              <a:defRPr/>
            </a:pPr>
            <a:fld id="{CFBCDD07-A025-4BFD-B882-219AD4EAD232}" type="datetime1">
              <a:rPr lang="en-US" sz="1800" b="1" smtClean="0">
                <a:solidFill>
                  <a:srgbClr val="000000"/>
                </a:solidFill>
                <a:latin typeface="Arial" charset="0"/>
              </a:rPr>
              <a:t>3/5/2019</a:t>
            </a:fld>
            <a:endParaRPr lang="en-US" sz="1800" b="1" dirty="0">
              <a:solidFill>
                <a:srgbClr val="000000"/>
              </a:solidFill>
              <a:latin typeface="Arial" charset="0"/>
            </a:endParaRPr>
          </a:p>
        </p:txBody>
      </p:sp>
      <p:sp>
        <p:nvSpPr>
          <p:cNvPr id="6" name="Slide Number Placeholder 6"/>
          <p:cNvSpPr>
            <a:spLocks noGrp="1"/>
          </p:cNvSpPr>
          <p:nvPr>
            <p:ph type="sldNum" sz="quarter" idx="11"/>
          </p:nvPr>
        </p:nvSpPr>
        <p:spPr/>
        <p:txBody>
          <a:bodyPr/>
          <a:lstStyle>
            <a:lvl1pPr fontAlgn="auto">
              <a:spcBef>
                <a:spcPts val="0"/>
              </a:spcBef>
              <a:spcAft>
                <a:spcPts val="0"/>
              </a:spcAft>
              <a:defRPr/>
            </a:lvl1pPr>
          </a:lstStyle>
          <a:p>
            <a:pPr>
              <a:defRPr/>
            </a:pPr>
            <a:fld id="{76982A38-8FE5-44ED-960B-8F66DB9BCB1A}" type="slidenum">
              <a:rPr lang="en-US"/>
              <a:pPr>
                <a:defRPr/>
              </a:pPr>
              <a:t>‹#›</a:t>
            </a:fld>
            <a:endParaRPr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6"/>
          <p:cNvSpPr>
            <a:spLocks noGrp="1"/>
          </p:cNvSpPr>
          <p:nvPr>
            <p:ph type="sldNum" sz="quarter" idx="10"/>
          </p:nvPr>
        </p:nvSpPr>
        <p:spPr>
          <a:ln/>
        </p:spPr>
        <p:txBody>
          <a:bodyPr/>
          <a:lstStyle>
            <a:lvl1pPr>
              <a:defRPr/>
            </a:lvl1pPr>
          </a:lstStyle>
          <a:p>
            <a:pPr>
              <a:defRPr/>
            </a:pPr>
            <a:fld id="{6337D582-8531-4216-AD1B-E38019921D85}" type="slidenum">
              <a:rPr lang="en-US"/>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26" y="115888"/>
            <a:ext cx="8545513"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11144" y="1389063"/>
            <a:ext cx="4264025"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7563" y="1389063"/>
            <a:ext cx="4265612"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ln/>
        </p:spPr>
        <p:txBody>
          <a:bodyPr/>
          <a:lstStyle>
            <a:lvl1pPr>
              <a:defRPr/>
            </a:lvl1pPr>
          </a:lstStyle>
          <a:p>
            <a:pPr>
              <a:defRPr/>
            </a:pPr>
            <a:fld id="{3C6106FA-31AE-4B0D-89F7-92DD7E9BDDF5}" type="slidenum">
              <a:rPr lang="en-US"/>
              <a:pPr>
                <a:defRPr/>
              </a:pPr>
              <a:t>‹#›</a:t>
            </a:fld>
            <a:endParaRPr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11016" y="115888"/>
            <a:ext cx="8544657" cy="792162"/>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211016" y="1389063"/>
            <a:ext cx="8682404" cy="4525962"/>
          </a:xfrm>
        </p:spPr>
        <p:txBody>
          <a:bodyPr/>
          <a:lstStyle/>
          <a:p>
            <a:pPr lvl="0"/>
            <a:endParaRPr lang="en-US" noProof="0" dirty="0" smtClean="0"/>
          </a:p>
        </p:txBody>
      </p:sp>
      <p:sp>
        <p:nvSpPr>
          <p:cNvPr id="4" name="Date Placeholder 4"/>
          <p:cNvSpPr>
            <a:spLocks noGrp="1"/>
          </p:cNvSpPr>
          <p:nvPr>
            <p:ph type="dt" sz="half" idx="10"/>
          </p:nvPr>
        </p:nvSpPr>
        <p:spPr>
          <a:xfrm>
            <a:off x="6988430" y="6386513"/>
            <a:ext cx="1655885" cy="279400"/>
          </a:xfrm>
          <a:prstGeom prst="rect">
            <a:avLst/>
          </a:prstGeom>
        </p:spPr>
        <p:txBody>
          <a:bodyPr/>
          <a:lstStyle>
            <a:lvl1pPr>
              <a:defRPr/>
            </a:lvl1pPr>
          </a:lstStyle>
          <a:p>
            <a:pPr>
              <a:defRPr/>
            </a:pPr>
            <a:fld id="{7CEE6986-46EC-4A98-8920-DADB6ABE0CD2}" type="datetime1">
              <a:rPr lang="en-US" sz="1800" b="1" smtClean="0">
                <a:solidFill>
                  <a:srgbClr val="000000"/>
                </a:solidFill>
                <a:latin typeface="Arial" charset="0"/>
              </a:rPr>
              <a:t>3/5/2019</a:t>
            </a:fld>
            <a:endParaRPr lang="en-GB" sz="1800" b="1" dirty="0">
              <a:solidFill>
                <a:srgbClr val="000000"/>
              </a:solidFill>
              <a:latin typeface="Arial" charset="0"/>
            </a:endParaRPr>
          </a:p>
        </p:txBody>
      </p:sp>
      <p:sp>
        <p:nvSpPr>
          <p:cNvPr id="5" name="Footer Placeholder 5"/>
          <p:cNvSpPr>
            <a:spLocks noGrp="1"/>
          </p:cNvSpPr>
          <p:nvPr>
            <p:ph type="ftr" sz="quarter" idx="11"/>
          </p:nvPr>
        </p:nvSpPr>
        <p:spPr>
          <a:xfrm>
            <a:off x="2066192" y="6386513"/>
            <a:ext cx="5662246" cy="279400"/>
          </a:xfrm>
          <a:prstGeom prst="rect">
            <a:avLst/>
          </a:prstGeom>
        </p:spPr>
        <p:txBody>
          <a:bodyPr/>
          <a:lstStyle>
            <a:lvl1pPr>
              <a:defRPr/>
            </a:lvl1pPr>
          </a:lstStyle>
          <a:p>
            <a:pPr>
              <a:defRPr/>
            </a:pPr>
            <a:endParaRPr lang="en-GB" sz="1800" b="1" dirty="0">
              <a:solidFill>
                <a:srgbClr val="000000"/>
              </a:solidFill>
              <a:latin typeface="Arial" charset="0"/>
            </a:endParaRPr>
          </a:p>
        </p:txBody>
      </p:sp>
      <p:sp>
        <p:nvSpPr>
          <p:cNvPr id="6" name="Slide Number Placeholder 6"/>
          <p:cNvSpPr>
            <a:spLocks noGrp="1"/>
          </p:cNvSpPr>
          <p:nvPr>
            <p:ph type="sldNum" sz="quarter" idx="12"/>
          </p:nvPr>
        </p:nvSpPr>
        <p:spPr/>
        <p:txBody>
          <a:bodyPr/>
          <a:lstStyle>
            <a:lvl1pPr>
              <a:defRPr/>
            </a:lvl1pPr>
          </a:lstStyle>
          <a:p>
            <a:pPr>
              <a:defRPr/>
            </a:pPr>
            <a:fld id="{5691DAE4-35E4-4BA2-915E-7AA33AC38C0F}" type="slidenum">
              <a:rPr lang="en-GB"/>
              <a:pPr>
                <a:defRPr/>
              </a:pPr>
              <a:t>‹#›</a:t>
            </a:fld>
            <a:endParaRPr lang="en-GB"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3" y="1600206"/>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38" y="1600206"/>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556141" y="6402388"/>
            <a:ext cx="1655885" cy="279400"/>
          </a:xfrm>
          <a:prstGeom prst="rect">
            <a:avLst/>
          </a:prstGeom>
        </p:spPr>
        <p:txBody>
          <a:bodyPr/>
          <a:lstStyle>
            <a:lvl1pPr fontAlgn="auto">
              <a:spcBef>
                <a:spcPts val="0"/>
              </a:spcBef>
              <a:spcAft>
                <a:spcPts val="0"/>
              </a:spcAft>
              <a:defRPr/>
            </a:lvl1pPr>
          </a:lstStyle>
          <a:p>
            <a:pPr>
              <a:defRPr/>
            </a:pPr>
            <a:fld id="{F8955710-6038-49EC-A1ED-1727DF1B08C9}" type="datetime1">
              <a:rPr lang="en-US" sz="1800" b="1" smtClean="0">
                <a:solidFill>
                  <a:srgbClr val="000000"/>
                </a:solidFill>
                <a:latin typeface="Arial" charset="0"/>
              </a:rPr>
              <a:t>3/5/2019</a:t>
            </a:fld>
            <a:endParaRPr lang="en-US" sz="1800" b="1" dirty="0">
              <a:solidFill>
                <a:srgbClr val="000000"/>
              </a:solidFill>
              <a:latin typeface="Arial" charset="0"/>
            </a:endParaRPr>
          </a:p>
        </p:txBody>
      </p:sp>
      <p:sp>
        <p:nvSpPr>
          <p:cNvPr id="6" name="Slide Number Placeholder 6"/>
          <p:cNvSpPr>
            <a:spLocks noGrp="1"/>
          </p:cNvSpPr>
          <p:nvPr>
            <p:ph type="sldNum" sz="quarter" idx="11"/>
          </p:nvPr>
        </p:nvSpPr>
        <p:spPr/>
        <p:txBody>
          <a:bodyPr/>
          <a:lstStyle>
            <a:lvl1pPr fontAlgn="auto">
              <a:spcBef>
                <a:spcPts val="0"/>
              </a:spcBef>
              <a:spcAft>
                <a:spcPts val="0"/>
              </a:spcAft>
              <a:defRPr/>
            </a:lvl1pPr>
          </a:lstStyle>
          <a:p>
            <a:pPr>
              <a:defRPr/>
            </a:pPr>
            <a:fld id="{76982A38-8FE5-44ED-960B-8F66DB9BCB1A}" type="slidenum">
              <a:rPr lang="en-US"/>
              <a:pPr>
                <a:defRPr/>
              </a:pPr>
              <a:t>‹#›</a:t>
            </a:fld>
            <a:endParaRPr lang="en-US"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6"/>
          <p:cNvSpPr>
            <a:spLocks noGrp="1"/>
          </p:cNvSpPr>
          <p:nvPr>
            <p:ph type="sldNum" sz="quarter" idx="10"/>
          </p:nvPr>
        </p:nvSpPr>
        <p:spPr>
          <a:ln/>
        </p:spPr>
        <p:txBody>
          <a:bodyPr/>
          <a:lstStyle>
            <a:lvl1pPr>
              <a:defRPr/>
            </a:lvl1pPr>
          </a:lstStyle>
          <a:p>
            <a:pPr>
              <a:defRPr/>
            </a:pPr>
            <a:fld id="{CC439A0B-126E-4B0A-9619-35B7FC49B9F8}" type="slidenum">
              <a:rPr lang="en-US"/>
              <a:pPr>
                <a:defRPr/>
              </a:pPr>
              <a:t>‹#›</a:t>
            </a:fld>
            <a:endParaRPr lang="en-US"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6"/>
          <p:cNvSpPr>
            <a:spLocks noGrp="1"/>
          </p:cNvSpPr>
          <p:nvPr>
            <p:ph type="sldNum" sz="quarter" idx="10"/>
          </p:nvPr>
        </p:nvSpPr>
        <p:spPr>
          <a:ln/>
        </p:spPr>
        <p:txBody>
          <a:bodyPr/>
          <a:lstStyle>
            <a:lvl1pPr>
              <a:defRPr/>
            </a:lvl1pPr>
          </a:lstStyle>
          <a:p>
            <a:pPr>
              <a:defRPr/>
            </a:pPr>
            <a:fld id="{CD56464A-96A3-459B-AF2F-1A03B2CDAD3A}"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5ED9BF1-2252-4200-94FF-1C10FDCAE157}" type="datetime1">
              <a:rPr lang="en-US" smtClean="0"/>
              <a:t>3/5/2019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2BD1DFC-52C3-4414-B1F2-EFB6D96529B2}" type="slidenum">
              <a:rPr lang="en-US" smtClean="0"/>
              <a:pPr/>
              <a:t>‹#›</a:t>
            </a:fld>
            <a:endParaRPr lang="en-US"/>
          </a:p>
        </p:txBody>
      </p:sp>
    </p:spTree>
    <p:extLst>
      <p:ext uri="{BB962C8B-B14F-4D97-AF65-F5344CB8AC3E}">
        <p14:creationId xmlns:p14="http://schemas.microsoft.com/office/powerpoint/2010/main" val="13002307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4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6"/>
          <p:cNvSpPr>
            <a:spLocks noGrp="1"/>
          </p:cNvSpPr>
          <p:nvPr>
            <p:ph type="sldNum" sz="quarter" idx="10"/>
          </p:nvPr>
        </p:nvSpPr>
        <p:spPr>
          <a:ln/>
        </p:spPr>
        <p:txBody>
          <a:bodyPr/>
          <a:lstStyle>
            <a:lvl1pPr>
              <a:defRPr/>
            </a:lvl1pPr>
          </a:lstStyle>
          <a:p>
            <a:pPr>
              <a:defRPr/>
            </a:pPr>
            <a:fld id="{18D4C70B-E0A5-42FD-84ED-2827126A2512}" type="slidenum">
              <a:rPr lang="en-US"/>
              <a:pPr>
                <a:defRPr/>
              </a:pPr>
              <a:t>‹#›</a:t>
            </a:fld>
            <a:endParaRPr lang="en-US"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1037" y="1389063"/>
            <a:ext cx="4270131"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1844" y="1389063"/>
            <a:ext cx="4271597"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a:ln/>
        </p:spPr>
        <p:txBody>
          <a:bodyPr/>
          <a:lstStyle>
            <a:lvl1pPr>
              <a:defRPr/>
            </a:lvl1pPr>
          </a:lstStyle>
          <a:p>
            <a:pPr>
              <a:defRPr/>
            </a:pPr>
            <a:fld id="{632631E6-BE5F-4638-8536-0126C5EFACA8}" type="slidenum">
              <a:rPr lang="en-US"/>
              <a:pPr>
                <a:defRPr/>
              </a:pPr>
              <a:t>‹#›</a:t>
            </a:fld>
            <a:endParaRPr lang="en-US"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91"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91"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ln/>
        </p:spPr>
        <p:txBody>
          <a:bodyPr/>
          <a:lstStyle>
            <a:lvl1pPr>
              <a:defRPr/>
            </a:lvl1pPr>
          </a:lstStyle>
          <a:p>
            <a:pPr>
              <a:defRPr/>
            </a:pPr>
            <a:fld id="{72F31C18-39BA-4DB2-8695-A89773513E04}" type="slidenum">
              <a:rPr lang="en-US"/>
              <a:pPr>
                <a:defRPr/>
              </a:pPr>
              <a:t>‹#›</a:t>
            </a:fld>
            <a:endParaRPr lang="en-US"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6"/>
          <p:cNvSpPr>
            <a:spLocks noGrp="1"/>
          </p:cNvSpPr>
          <p:nvPr>
            <p:ph type="sldNum" sz="quarter" idx="10"/>
          </p:nvPr>
        </p:nvSpPr>
        <p:spPr>
          <a:ln/>
        </p:spPr>
        <p:txBody>
          <a:bodyPr/>
          <a:lstStyle>
            <a:lvl1pPr>
              <a:defRPr/>
            </a:lvl1pPr>
          </a:lstStyle>
          <a:p>
            <a:pPr>
              <a:defRPr/>
            </a:pPr>
            <a:fld id="{B8907F37-825A-4A09-B3BA-49190B8A9451}" type="slidenum">
              <a:rPr lang="en-US"/>
              <a:pPr>
                <a:defRPr/>
              </a:pPr>
              <a:t>‹#›</a:t>
            </a:fld>
            <a:endParaRPr lang="en-US"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p:cNvSpPr>
            <a:spLocks noGrp="1"/>
          </p:cNvSpPr>
          <p:nvPr>
            <p:ph type="sldNum" sz="quarter" idx="10"/>
          </p:nvPr>
        </p:nvSpPr>
        <p:spPr>
          <a:ln/>
        </p:spPr>
        <p:txBody>
          <a:bodyPr/>
          <a:lstStyle>
            <a:lvl1pPr>
              <a:defRPr/>
            </a:lvl1pPr>
          </a:lstStyle>
          <a:p>
            <a:pPr>
              <a:defRPr/>
            </a:pPr>
            <a:fld id="{DD21CE7B-70BD-4AD3-BA44-580C91ED55B5}" type="slidenum">
              <a:rPr lang="en-US"/>
              <a:pPr>
                <a:defRPr/>
              </a:pPr>
              <a:t>‹#›</a:t>
            </a:fld>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86"/>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a:ln/>
        </p:spPr>
        <p:txBody>
          <a:bodyPr/>
          <a:lstStyle>
            <a:lvl1pPr>
              <a:defRPr/>
            </a:lvl1pPr>
          </a:lstStyle>
          <a:p>
            <a:pPr>
              <a:defRPr/>
            </a:pPr>
            <a:fld id="{08667171-51FC-4A36-8840-910504655E7B}" type="slidenum">
              <a:rPr lang="en-US"/>
              <a:pPr>
                <a:defRPr/>
              </a:pPr>
              <a:t>‹#›</a:t>
            </a:fld>
            <a:endParaRPr lang="en-US" dirty="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a:ln/>
        </p:spPr>
        <p:txBody>
          <a:bodyPr/>
          <a:lstStyle>
            <a:lvl1pPr>
              <a:defRPr/>
            </a:lvl1pPr>
          </a:lstStyle>
          <a:p>
            <a:pPr>
              <a:defRPr/>
            </a:pPr>
            <a:fld id="{EEB9E74F-EED3-47F9-A285-077EB6AE92EC}" type="slidenum">
              <a:rPr lang="en-US"/>
              <a:pPr>
                <a:defRPr/>
              </a:pPr>
              <a:t>‹#›</a:t>
            </a:fld>
            <a:endParaRPr lang="en-US"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6"/>
          <p:cNvSpPr>
            <a:spLocks noGrp="1"/>
          </p:cNvSpPr>
          <p:nvPr>
            <p:ph type="sldNum" sz="quarter" idx="10"/>
          </p:nvPr>
        </p:nvSpPr>
        <p:spPr>
          <a:ln/>
        </p:spPr>
        <p:txBody>
          <a:bodyPr/>
          <a:lstStyle>
            <a:lvl1pPr>
              <a:defRPr/>
            </a:lvl1pPr>
          </a:lstStyle>
          <a:p>
            <a:pPr>
              <a:defRPr/>
            </a:pPr>
            <a:fld id="{59CAA52D-9904-4F13-8E4D-EB720A932597}" type="slidenum">
              <a:rPr lang="en-US"/>
              <a:pPr>
                <a:defRPr/>
              </a:pPr>
              <a:t>‹#›</a:t>
            </a:fld>
            <a:endParaRPr lang="en-US"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720" y="115924"/>
            <a:ext cx="2171700" cy="5799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3689" y="115924"/>
            <a:ext cx="6377354" cy="5799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6"/>
          <p:cNvSpPr>
            <a:spLocks noGrp="1"/>
          </p:cNvSpPr>
          <p:nvPr>
            <p:ph type="sldNum" sz="quarter" idx="10"/>
          </p:nvPr>
        </p:nvSpPr>
        <p:spPr>
          <a:ln/>
        </p:spPr>
        <p:txBody>
          <a:bodyPr/>
          <a:lstStyle>
            <a:lvl1pPr>
              <a:defRPr/>
            </a:lvl1pPr>
          </a:lstStyle>
          <a:p>
            <a:pPr>
              <a:defRPr/>
            </a:pPr>
            <a:fld id="{80CCA78C-3391-41E0-A640-19BCB4A74E0E}" type="slidenum">
              <a:rPr lang="en-US"/>
              <a:pPr>
                <a:defRPr/>
              </a:pPr>
              <a:t>‹#›</a:t>
            </a:fld>
            <a:endParaRPr lang="en-US" dirty="0"/>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26" y="115888"/>
            <a:ext cx="8545513"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11144" y="1389063"/>
            <a:ext cx="4264025"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7563" y="1389063"/>
            <a:ext cx="4265612"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ln/>
        </p:spPr>
        <p:txBody>
          <a:bodyPr/>
          <a:lstStyle>
            <a:lvl1pPr>
              <a:defRPr/>
            </a:lvl1pPr>
          </a:lstStyle>
          <a:p>
            <a:pPr>
              <a:defRPr/>
            </a:pPr>
            <a:fld id="{3C6106FA-31AE-4B0D-89F7-92DD7E9BDDF5}"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a:xfrm>
            <a:off x="6988188" y="6386513"/>
            <a:ext cx="1655763" cy="279400"/>
          </a:xfrm>
          <a:prstGeom prst="rect">
            <a:avLst/>
          </a:prstGeom>
          <a:ln/>
        </p:spPr>
        <p:txBody>
          <a:bodyPr/>
          <a:lstStyle>
            <a:lvl1pPr>
              <a:defRPr/>
            </a:lvl1pPr>
          </a:lstStyle>
          <a:p>
            <a:pPr>
              <a:defRPr/>
            </a:pPr>
            <a:fld id="{B90B2566-532B-4BA5-A653-855F645636DE}" type="datetime1">
              <a:rPr lang="en-US" smtClean="0">
                <a:solidFill>
                  <a:srgbClr val="000000"/>
                </a:solidFill>
              </a:rPr>
              <a:t>3/5/2019</a:t>
            </a:fld>
            <a:endParaRPr lang="en-US" dirty="0">
              <a:solidFill>
                <a:srgbClr val="000000"/>
              </a:solidFill>
            </a:endParaRPr>
          </a:p>
        </p:txBody>
      </p:sp>
      <p:sp>
        <p:nvSpPr>
          <p:cNvPr id="5" name="Footer Placeholder 5"/>
          <p:cNvSpPr>
            <a:spLocks noGrp="1"/>
          </p:cNvSpPr>
          <p:nvPr>
            <p:ph type="ftr" sz="quarter" idx="11"/>
          </p:nvPr>
        </p:nvSpPr>
        <p:spPr>
          <a:xfrm>
            <a:off x="2149488" y="6386513"/>
            <a:ext cx="5662613" cy="279400"/>
          </a:xfrm>
          <a:prstGeom prst="rect">
            <a:avLst/>
          </a:prstGeom>
          <a:ln/>
        </p:spPr>
        <p:txBody>
          <a:bodyPr/>
          <a:lstStyle>
            <a:lvl1pPr>
              <a:defRPr/>
            </a:lvl1pPr>
          </a:lstStyle>
          <a:p>
            <a:pPr>
              <a:defRPr/>
            </a:pPr>
            <a:endParaRPr lang="en-US" dirty="0">
              <a:solidFill>
                <a:srgbClr val="000000"/>
              </a:solidFill>
            </a:endParaRPr>
          </a:p>
        </p:txBody>
      </p:sp>
      <p:sp>
        <p:nvSpPr>
          <p:cNvPr id="6" name="Slide Number Placeholder 6"/>
          <p:cNvSpPr>
            <a:spLocks noGrp="1"/>
          </p:cNvSpPr>
          <p:nvPr>
            <p:ph type="sldNum" sz="quarter" idx="12"/>
          </p:nvPr>
        </p:nvSpPr>
        <p:spPr>
          <a:ln/>
        </p:spPr>
        <p:txBody>
          <a:bodyPr/>
          <a:lstStyle>
            <a:lvl1pPr>
              <a:defRPr/>
            </a:lvl1pPr>
          </a:lstStyle>
          <a:p>
            <a:pPr>
              <a:defRPr/>
            </a:pPr>
            <a:fld id="{9A172C33-7ECD-441A-8A50-B5CE69760CB0}" type="slidenum">
              <a:rPr lang="en-US"/>
              <a:pPr>
                <a:defRPr/>
              </a:pPr>
              <a:t>‹#›</a:t>
            </a:fld>
            <a:endParaRPr lang="en-US" dirty="0"/>
          </a:p>
        </p:txBody>
      </p:sp>
    </p:spTree>
    <p:extLst>
      <p:ext uri="{BB962C8B-B14F-4D97-AF65-F5344CB8AC3E}">
        <p14:creationId xmlns:p14="http://schemas.microsoft.com/office/powerpoint/2010/main" val="328757086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11016" y="115888"/>
            <a:ext cx="8544657" cy="792162"/>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211016" y="1389063"/>
            <a:ext cx="8682404" cy="4525962"/>
          </a:xfrm>
        </p:spPr>
        <p:txBody>
          <a:bodyPr/>
          <a:lstStyle/>
          <a:p>
            <a:pPr lvl="0"/>
            <a:endParaRPr lang="en-US" noProof="0" dirty="0" smtClean="0"/>
          </a:p>
        </p:txBody>
      </p:sp>
      <p:sp>
        <p:nvSpPr>
          <p:cNvPr id="4" name="Date Placeholder 4"/>
          <p:cNvSpPr>
            <a:spLocks noGrp="1"/>
          </p:cNvSpPr>
          <p:nvPr>
            <p:ph type="dt" sz="half" idx="10"/>
          </p:nvPr>
        </p:nvSpPr>
        <p:spPr>
          <a:xfrm>
            <a:off x="6988427" y="6386513"/>
            <a:ext cx="1655885" cy="279400"/>
          </a:xfrm>
          <a:prstGeom prst="rect">
            <a:avLst/>
          </a:prstGeom>
        </p:spPr>
        <p:txBody>
          <a:bodyPr/>
          <a:lstStyle>
            <a:lvl1pPr>
              <a:defRPr/>
            </a:lvl1pPr>
          </a:lstStyle>
          <a:p>
            <a:pPr>
              <a:defRPr/>
            </a:pPr>
            <a:fld id="{07B60CCB-C7CF-4A93-975C-67DD9ADF49A3}" type="datetime1">
              <a:rPr lang="en-US" sz="1800" b="1" smtClean="0">
                <a:solidFill>
                  <a:srgbClr val="000000"/>
                </a:solidFill>
                <a:latin typeface="Arial" charset="0"/>
              </a:rPr>
              <a:t>3/5/2019</a:t>
            </a:fld>
            <a:endParaRPr lang="en-GB" sz="1800" b="1" dirty="0">
              <a:solidFill>
                <a:srgbClr val="000000"/>
              </a:solidFill>
              <a:latin typeface="Arial" charset="0"/>
            </a:endParaRPr>
          </a:p>
        </p:txBody>
      </p:sp>
      <p:sp>
        <p:nvSpPr>
          <p:cNvPr id="5" name="Footer Placeholder 5"/>
          <p:cNvSpPr>
            <a:spLocks noGrp="1"/>
          </p:cNvSpPr>
          <p:nvPr>
            <p:ph type="ftr" sz="quarter" idx="11"/>
          </p:nvPr>
        </p:nvSpPr>
        <p:spPr>
          <a:xfrm>
            <a:off x="2066192" y="6386513"/>
            <a:ext cx="5662246" cy="279400"/>
          </a:xfrm>
          <a:prstGeom prst="rect">
            <a:avLst/>
          </a:prstGeom>
        </p:spPr>
        <p:txBody>
          <a:bodyPr/>
          <a:lstStyle>
            <a:lvl1pPr>
              <a:defRPr/>
            </a:lvl1pPr>
          </a:lstStyle>
          <a:p>
            <a:pPr>
              <a:defRPr/>
            </a:pPr>
            <a:endParaRPr lang="en-GB" sz="1800" b="1" dirty="0">
              <a:solidFill>
                <a:srgbClr val="000000"/>
              </a:solidFill>
              <a:latin typeface="Arial" charset="0"/>
            </a:endParaRPr>
          </a:p>
        </p:txBody>
      </p:sp>
      <p:sp>
        <p:nvSpPr>
          <p:cNvPr id="6" name="Slide Number Placeholder 6"/>
          <p:cNvSpPr>
            <a:spLocks noGrp="1"/>
          </p:cNvSpPr>
          <p:nvPr>
            <p:ph type="sldNum" sz="quarter" idx="12"/>
          </p:nvPr>
        </p:nvSpPr>
        <p:spPr/>
        <p:txBody>
          <a:bodyPr/>
          <a:lstStyle>
            <a:lvl1pPr>
              <a:defRPr/>
            </a:lvl1pPr>
          </a:lstStyle>
          <a:p>
            <a:pPr>
              <a:defRPr/>
            </a:pPr>
            <a:fld id="{5691DAE4-35E4-4BA2-915E-7AA33AC38C0F}" type="slidenum">
              <a:rPr lang="en-GB"/>
              <a:pPr>
                <a:defRPr/>
              </a:pPr>
              <a:t>‹#›</a:t>
            </a:fld>
            <a:endParaRPr lang="en-GB" dirty="0"/>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3" y="1600206"/>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38" y="1600206"/>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556138" y="6402388"/>
            <a:ext cx="1655885" cy="279400"/>
          </a:xfrm>
          <a:prstGeom prst="rect">
            <a:avLst/>
          </a:prstGeom>
        </p:spPr>
        <p:txBody>
          <a:bodyPr/>
          <a:lstStyle>
            <a:lvl1pPr fontAlgn="auto">
              <a:spcBef>
                <a:spcPts val="0"/>
              </a:spcBef>
              <a:spcAft>
                <a:spcPts val="0"/>
              </a:spcAft>
              <a:defRPr/>
            </a:lvl1pPr>
          </a:lstStyle>
          <a:p>
            <a:pPr>
              <a:defRPr/>
            </a:pPr>
            <a:fld id="{B917471C-4405-4101-95EE-0B9A253878B8}" type="datetime1">
              <a:rPr lang="en-US" sz="1800" b="1" smtClean="0">
                <a:solidFill>
                  <a:srgbClr val="000000"/>
                </a:solidFill>
                <a:latin typeface="Arial" charset="0"/>
              </a:rPr>
              <a:t>3/5/2019</a:t>
            </a:fld>
            <a:endParaRPr lang="en-US" sz="1800" b="1" dirty="0">
              <a:solidFill>
                <a:srgbClr val="000000"/>
              </a:solidFill>
              <a:latin typeface="Arial" charset="0"/>
            </a:endParaRPr>
          </a:p>
        </p:txBody>
      </p:sp>
      <p:sp>
        <p:nvSpPr>
          <p:cNvPr id="6" name="Slide Number Placeholder 6"/>
          <p:cNvSpPr>
            <a:spLocks noGrp="1"/>
          </p:cNvSpPr>
          <p:nvPr>
            <p:ph type="sldNum" sz="quarter" idx="11"/>
          </p:nvPr>
        </p:nvSpPr>
        <p:spPr/>
        <p:txBody>
          <a:bodyPr/>
          <a:lstStyle>
            <a:lvl1pPr fontAlgn="auto">
              <a:spcBef>
                <a:spcPts val="0"/>
              </a:spcBef>
              <a:spcAft>
                <a:spcPts val="0"/>
              </a:spcAft>
              <a:defRPr/>
            </a:lvl1pPr>
          </a:lstStyle>
          <a:p>
            <a:pPr>
              <a:defRPr/>
            </a:pPr>
            <a:fld id="{76982A38-8FE5-44ED-960B-8F66DB9BCB1A}" type="slidenum">
              <a:rPr lang="en-US"/>
              <a:pPr>
                <a:defRPr/>
              </a:pPr>
              <a:t>‹#›</a:t>
            </a:fld>
            <a:endParaRPr lang="en-US" dirty="0"/>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1EABA9D-6A4C-42F2-8E27-666F02BA572C}" type="slidenum">
              <a:rPr lang="en-US"/>
              <a:pPr/>
              <a:t>‹#›</a:t>
            </a:fld>
            <a:endParaRPr lang="en-US" dirty="0"/>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a:ln/>
        </p:spPr>
        <p:txBody>
          <a:bodyPr/>
          <a:lstStyle>
            <a:lvl1pPr>
              <a:defRPr/>
            </a:lvl1pPr>
          </a:lstStyle>
          <a:p>
            <a:pPr>
              <a:defRPr/>
            </a:pPr>
            <a:fld id="{5E9868E2-AB5E-496B-8C4B-9B6CB9AEE232}" type="datetime1">
              <a:rPr lang="en-US" smtClean="0"/>
              <a:t>3/5/2019</a:t>
            </a:fld>
            <a:endParaRPr lang="en-US"/>
          </a:p>
        </p:txBody>
      </p:sp>
      <p:sp>
        <p:nvSpPr>
          <p:cNvPr id="5" name="Slide Number Placeholder 6"/>
          <p:cNvSpPr>
            <a:spLocks noGrp="1"/>
          </p:cNvSpPr>
          <p:nvPr>
            <p:ph type="sldNum" sz="quarter" idx="11"/>
          </p:nvPr>
        </p:nvSpPr>
        <p:spPr>
          <a:ln/>
        </p:spPr>
        <p:txBody>
          <a:bodyPr/>
          <a:lstStyle>
            <a:lvl1pPr>
              <a:defRPr/>
            </a:lvl1pPr>
          </a:lstStyle>
          <a:p>
            <a:pPr>
              <a:defRPr/>
            </a:pPr>
            <a:fld id="{8F498F17-AEEE-4D99-B3C5-F633492C6630}" type="slidenum">
              <a:rPr lang="en-US"/>
              <a:pPr>
                <a:defRPr/>
              </a:pPr>
              <a:t>‹#›</a:t>
            </a:fld>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a:ln/>
        </p:spPr>
        <p:txBody>
          <a:bodyPr/>
          <a:lstStyle>
            <a:lvl1pPr>
              <a:defRPr/>
            </a:lvl1pPr>
          </a:lstStyle>
          <a:p>
            <a:pPr>
              <a:defRPr/>
            </a:pPr>
            <a:fld id="{E5901499-EDB7-4B03-AA27-A46836C48EAA}" type="datetime1">
              <a:rPr lang="en-US" smtClean="0"/>
              <a:t>3/5/2019</a:t>
            </a:fld>
            <a:endParaRPr lang="en-US"/>
          </a:p>
        </p:txBody>
      </p:sp>
      <p:sp>
        <p:nvSpPr>
          <p:cNvPr id="5" name="Slide Number Placeholder 6"/>
          <p:cNvSpPr>
            <a:spLocks noGrp="1"/>
          </p:cNvSpPr>
          <p:nvPr>
            <p:ph type="sldNum" sz="quarter" idx="11"/>
          </p:nvPr>
        </p:nvSpPr>
        <p:spPr>
          <a:ln/>
        </p:spPr>
        <p:txBody>
          <a:bodyPr/>
          <a:lstStyle>
            <a:lvl1pPr>
              <a:defRPr/>
            </a:lvl1pPr>
          </a:lstStyle>
          <a:p>
            <a:pPr>
              <a:defRPr/>
            </a:pPr>
            <a:fld id="{04EEAB73-651B-44C6-8FB0-6AD058965B99}" type="slidenum">
              <a:rPr lang="en-US"/>
              <a:pPr>
                <a:defRPr/>
              </a:pPr>
              <a:t>‹#›</a:t>
            </a:fld>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2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a:ln/>
        </p:spPr>
        <p:txBody>
          <a:bodyPr/>
          <a:lstStyle>
            <a:lvl1pPr>
              <a:defRPr/>
            </a:lvl1pPr>
          </a:lstStyle>
          <a:p>
            <a:pPr>
              <a:defRPr/>
            </a:pPr>
            <a:fld id="{6B256EED-7514-4A9F-86EC-BF67E7A2CF20}" type="datetime1">
              <a:rPr lang="en-US" smtClean="0"/>
              <a:t>3/5/2019</a:t>
            </a:fld>
            <a:endParaRPr lang="en-US"/>
          </a:p>
        </p:txBody>
      </p:sp>
      <p:sp>
        <p:nvSpPr>
          <p:cNvPr id="5" name="Slide Number Placeholder 6"/>
          <p:cNvSpPr>
            <a:spLocks noGrp="1"/>
          </p:cNvSpPr>
          <p:nvPr>
            <p:ph type="sldNum" sz="quarter" idx="11"/>
          </p:nvPr>
        </p:nvSpPr>
        <p:spPr>
          <a:ln/>
        </p:spPr>
        <p:txBody>
          <a:bodyPr/>
          <a:lstStyle>
            <a:lvl1pPr>
              <a:defRPr/>
            </a:lvl1pPr>
          </a:lstStyle>
          <a:p>
            <a:pPr>
              <a:defRPr/>
            </a:pPr>
            <a:fld id="{963AEF16-70CB-4F80-A780-E1629B34FE0D}" type="slidenum">
              <a:rPr lang="en-US"/>
              <a:pPr>
                <a:defRPr/>
              </a:pPr>
              <a:t>‹#›</a:t>
            </a:fld>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1029" y="1389063"/>
            <a:ext cx="4270131"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1836" y="1389063"/>
            <a:ext cx="4271597"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ln/>
        </p:spPr>
        <p:txBody>
          <a:bodyPr/>
          <a:lstStyle>
            <a:lvl1pPr>
              <a:defRPr/>
            </a:lvl1pPr>
          </a:lstStyle>
          <a:p>
            <a:pPr>
              <a:defRPr/>
            </a:pPr>
            <a:fld id="{40D336F0-DB7D-4129-BF8F-8DA780284CD0}" type="datetime1">
              <a:rPr lang="en-US" smtClean="0"/>
              <a:t>3/5/2019</a:t>
            </a:fld>
            <a:endParaRPr lang="en-US"/>
          </a:p>
        </p:txBody>
      </p:sp>
      <p:sp>
        <p:nvSpPr>
          <p:cNvPr id="6" name="Slide Number Placeholder 6"/>
          <p:cNvSpPr>
            <a:spLocks noGrp="1"/>
          </p:cNvSpPr>
          <p:nvPr>
            <p:ph type="sldNum" sz="quarter" idx="11"/>
          </p:nvPr>
        </p:nvSpPr>
        <p:spPr>
          <a:ln/>
        </p:spPr>
        <p:txBody>
          <a:bodyPr/>
          <a:lstStyle>
            <a:lvl1pPr>
              <a:defRPr/>
            </a:lvl1pPr>
          </a:lstStyle>
          <a:p>
            <a:pPr>
              <a:defRPr/>
            </a:pPr>
            <a:fld id="{09EDB46D-7A8E-4FA3-B1E0-B60ABE93E163}" type="slidenum">
              <a:rPr lang="en-US"/>
              <a:pPr>
                <a:defRPr/>
              </a:pPr>
              <a:t>‹#›</a:t>
            </a:fld>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83"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8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a:ln/>
        </p:spPr>
        <p:txBody>
          <a:bodyPr/>
          <a:lstStyle>
            <a:lvl1pPr>
              <a:defRPr/>
            </a:lvl1pPr>
          </a:lstStyle>
          <a:p>
            <a:pPr>
              <a:defRPr/>
            </a:pPr>
            <a:fld id="{6A06A611-B0A0-4D35-BC28-16882F7F9ADF}" type="datetime1">
              <a:rPr lang="en-US" smtClean="0"/>
              <a:t>3/5/2019</a:t>
            </a:fld>
            <a:endParaRPr lang="en-US"/>
          </a:p>
        </p:txBody>
      </p:sp>
      <p:sp>
        <p:nvSpPr>
          <p:cNvPr id="8" name="Slide Number Placeholder 6"/>
          <p:cNvSpPr>
            <a:spLocks noGrp="1"/>
          </p:cNvSpPr>
          <p:nvPr>
            <p:ph type="sldNum" sz="quarter" idx="11"/>
          </p:nvPr>
        </p:nvSpPr>
        <p:spPr>
          <a:ln/>
        </p:spPr>
        <p:txBody>
          <a:bodyPr/>
          <a:lstStyle>
            <a:lvl1pPr>
              <a:defRPr/>
            </a:lvl1pPr>
          </a:lstStyle>
          <a:p>
            <a:pPr>
              <a:defRPr/>
            </a:pPr>
            <a:fld id="{989B766F-E756-4710-B225-1DD601640CBA}" type="slidenum">
              <a:rPr lang="en-US"/>
              <a:pPr>
                <a:defRPr/>
              </a:pPr>
              <a:t>‹#›</a:t>
            </a:fld>
            <a:endParaRPr lang="en-US"/>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a:ln/>
        </p:spPr>
        <p:txBody>
          <a:bodyPr/>
          <a:lstStyle>
            <a:lvl1pPr>
              <a:defRPr/>
            </a:lvl1pPr>
          </a:lstStyle>
          <a:p>
            <a:pPr>
              <a:defRPr/>
            </a:pPr>
            <a:fld id="{0F8A2EF5-DAEF-4D74-9E09-0282B3463041}" type="datetime1">
              <a:rPr lang="en-US" smtClean="0"/>
              <a:t>3/5/2019</a:t>
            </a:fld>
            <a:endParaRPr lang="en-US"/>
          </a:p>
        </p:txBody>
      </p:sp>
      <p:sp>
        <p:nvSpPr>
          <p:cNvPr id="4" name="Slide Number Placeholder 6"/>
          <p:cNvSpPr>
            <a:spLocks noGrp="1"/>
          </p:cNvSpPr>
          <p:nvPr>
            <p:ph type="sldNum" sz="quarter" idx="11"/>
          </p:nvPr>
        </p:nvSpPr>
        <p:spPr>
          <a:ln/>
        </p:spPr>
        <p:txBody>
          <a:bodyPr/>
          <a:lstStyle>
            <a:lvl1pPr>
              <a:defRPr/>
            </a:lvl1pPr>
          </a:lstStyle>
          <a:p>
            <a:pPr>
              <a:defRPr/>
            </a:pPr>
            <a:fld id="{252CE6AB-D57F-49F0-90FD-24D52997C1B9}" type="slidenum">
              <a:rPr lang="en-US"/>
              <a:pPr>
                <a:defRPr/>
              </a:pPr>
              <a:t>‹#›</a:t>
            </a:fld>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a:ln/>
        </p:spPr>
        <p:txBody>
          <a:bodyPr/>
          <a:lstStyle>
            <a:lvl1pPr>
              <a:defRPr/>
            </a:lvl1pPr>
          </a:lstStyle>
          <a:p>
            <a:pPr>
              <a:defRPr/>
            </a:pPr>
            <a:fld id="{09240811-C5B1-4140-B2CE-B3C85FBB4CCA}" type="datetime1">
              <a:rPr lang="en-US" smtClean="0"/>
              <a:t>3/5/2019</a:t>
            </a:fld>
            <a:endParaRPr lang="en-US"/>
          </a:p>
        </p:txBody>
      </p:sp>
      <p:sp>
        <p:nvSpPr>
          <p:cNvPr id="3" name="Slide Number Placeholder 6"/>
          <p:cNvSpPr>
            <a:spLocks noGrp="1"/>
          </p:cNvSpPr>
          <p:nvPr>
            <p:ph type="sldNum" sz="quarter" idx="11"/>
          </p:nvPr>
        </p:nvSpPr>
        <p:spPr>
          <a:ln/>
        </p:spPr>
        <p:txBody>
          <a:bodyPr/>
          <a:lstStyle>
            <a:lvl1pPr>
              <a:defRPr/>
            </a:lvl1pPr>
          </a:lstStyle>
          <a:p>
            <a:pPr>
              <a:defRPr/>
            </a:pPr>
            <a:fld id="{9F04534C-F441-4358-94E5-0B076793B3EE}"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1EABA9D-6A4C-42F2-8E27-666F02BA572C}" type="slidenum">
              <a:rPr lang="en-US"/>
              <a:pPr/>
              <a:t>‹#›</a:t>
            </a:fld>
            <a:endParaRPr lang="en-US"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66"/>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ln/>
        </p:spPr>
        <p:txBody>
          <a:bodyPr/>
          <a:lstStyle>
            <a:lvl1pPr>
              <a:defRPr/>
            </a:lvl1pPr>
          </a:lstStyle>
          <a:p>
            <a:pPr>
              <a:defRPr/>
            </a:pPr>
            <a:fld id="{E2A655B0-CE90-481B-A371-28CDF19F6C1C}" type="datetime1">
              <a:rPr lang="en-US" smtClean="0"/>
              <a:t>3/5/2019</a:t>
            </a:fld>
            <a:endParaRPr lang="en-US"/>
          </a:p>
        </p:txBody>
      </p:sp>
      <p:sp>
        <p:nvSpPr>
          <p:cNvPr id="6" name="Slide Number Placeholder 6"/>
          <p:cNvSpPr>
            <a:spLocks noGrp="1"/>
          </p:cNvSpPr>
          <p:nvPr>
            <p:ph type="sldNum" sz="quarter" idx="11"/>
          </p:nvPr>
        </p:nvSpPr>
        <p:spPr>
          <a:ln/>
        </p:spPr>
        <p:txBody>
          <a:bodyPr/>
          <a:lstStyle>
            <a:lvl1pPr>
              <a:defRPr/>
            </a:lvl1pPr>
          </a:lstStyle>
          <a:p>
            <a:pPr>
              <a:defRPr/>
            </a:pPr>
            <a:fld id="{FD87844B-E493-478A-9B18-4C105F6918BD}" type="slidenum">
              <a:rPr lang="en-US"/>
              <a:pPr>
                <a:defRPr/>
              </a:pPr>
              <a:t>‹#›</a:t>
            </a:fld>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ln/>
        </p:spPr>
        <p:txBody>
          <a:bodyPr/>
          <a:lstStyle>
            <a:lvl1pPr>
              <a:defRPr/>
            </a:lvl1pPr>
          </a:lstStyle>
          <a:p>
            <a:pPr>
              <a:defRPr/>
            </a:pPr>
            <a:fld id="{3307B5D1-A984-4E0D-A7B4-EF237232B4C7}" type="datetime1">
              <a:rPr lang="en-US" smtClean="0"/>
              <a:t>3/5/2019</a:t>
            </a:fld>
            <a:endParaRPr lang="en-US"/>
          </a:p>
        </p:txBody>
      </p:sp>
      <p:sp>
        <p:nvSpPr>
          <p:cNvPr id="6" name="Slide Number Placeholder 6"/>
          <p:cNvSpPr>
            <a:spLocks noGrp="1"/>
          </p:cNvSpPr>
          <p:nvPr>
            <p:ph type="sldNum" sz="quarter" idx="11"/>
          </p:nvPr>
        </p:nvSpPr>
        <p:spPr>
          <a:ln/>
        </p:spPr>
        <p:txBody>
          <a:bodyPr/>
          <a:lstStyle>
            <a:lvl1pPr>
              <a:defRPr/>
            </a:lvl1pPr>
          </a:lstStyle>
          <a:p>
            <a:pPr>
              <a:defRPr/>
            </a:pPr>
            <a:fld id="{026A62EF-0F7B-429D-9BB1-562DA521553D}" type="slidenum">
              <a:rPr lang="en-US"/>
              <a:pPr>
                <a:defRPr/>
              </a:pPr>
              <a:t>‹#›</a:t>
            </a:fld>
            <a:endParaRPr lang="en-US"/>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a:ln/>
        </p:spPr>
        <p:txBody>
          <a:bodyPr/>
          <a:lstStyle>
            <a:lvl1pPr>
              <a:defRPr/>
            </a:lvl1pPr>
          </a:lstStyle>
          <a:p>
            <a:pPr>
              <a:defRPr/>
            </a:pPr>
            <a:fld id="{8F5DE2CE-1E15-48F0-B094-A7DFCFA33AC2}" type="datetime1">
              <a:rPr lang="en-US" smtClean="0"/>
              <a:t>3/5/2019</a:t>
            </a:fld>
            <a:endParaRPr lang="en-US"/>
          </a:p>
        </p:txBody>
      </p:sp>
      <p:sp>
        <p:nvSpPr>
          <p:cNvPr id="5" name="Slide Number Placeholder 6"/>
          <p:cNvSpPr>
            <a:spLocks noGrp="1"/>
          </p:cNvSpPr>
          <p:nvPr>
            <p:ph type="sldNum" sz="quarter" idx="11"/>
          </p:nvPr>
        </p:nvSpPr>
        <p:spPr>
          <a:ln/>
        </p:spPr>
        <p:txBody>
          <a:bodyPr/>
          <a:lstStyle>
            <a:lvl1pPr>
              <a:defRPr/>
            </a:lvl1pPr>
          </a:lstStyle>
          <a:p>
            <a:pPr>
              <a:defRPr/>
            </a:pPr>
            <a:fld id="{4703E683-901D-42D1-A4A1-A15EFC396733}" type="slidenum">
              <a:rPr lang="en-US"/>
              <a:pPr>
                <a:defRPr/>
              </a:pPr>
              <a:t>‹#›</a:t>
            </a:fld>
            <a:endParaRPr lang="en-US"/>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720" y="115902"/>
            <a:ext cx="2171700" cy="5799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3689" y="115902"/>
            <a:ext cx="6377354" cy="5799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a:ln/>
        </p:spPr>
        <p:txBody>
          <a:bodyPr/>
          <a:lstStyle>
            <a:lvl1pPr>
              <a:defRPr/>
            </a:lvl1pPr>
          </a:lstStyle>
          <a:p>
            <a:pPr>
              <a:defRPr/>
            </a:pPr>
            <a:fld id="{D802928E-6FEA-4029-8BA0-78DD8FEBF47B}" type="datetime1">
              <a:rPr lang="en-US" smtClean="0"/>
              <a:t>3/5/2019</a:t>
            </a:fld>
            <a:endParaRPr lang="en-US"/>
          </a:p>
        </p:txBody>
      </p:sp>
      <p:sp>
        <p:nvSpPr>
          <p:cNvPr id="5" name="Slide Number Placeholder 6"/>
          <p:cNvSpPr>
            <a:spLocks noGrp="1"/>
          </p:cNvSpPr>
          <p:nvPr>
            <p:ph type="sldNum" sz="quarter" idx="11"/>
          </p:nvPr>
        </p:nvSpPr>
        <p:spPr>
          <a:ln/>
        </p:spPr>
        <p:txBody>
          <a:bodyPr/>
          <a:lstStyle>
            <a:lvl1pPr>
              <a:defRPr/>
            </a:lvl1pPr>
          </a:lstStyle>
          <a:p>
            <a:pPr>
              <a:defRPr/>
            </a:pPr>
            <a:fld id="{B1187A05-3D40-47E3-B038-EA27E8D32A19}" type="slidenum">
              <a:rPr lang="en-US"/>
              <a:pPr>
                <a:defRPr/>
              </a:pPr>
              <a:t>‹#›</a:t>
            </a:fld>
            <a:endParaRPr lang="en-US"/>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03702" y="115902"/>
            <a:ext cx="8689731" cy="5799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4"/>
          <p:cNvSpPr>
            <a:spLocks noGrp="1"/>
          </p:cNvSpPr>
          <p:nvPr>
            <p:ph type="dt" sz="half" idx="10"/>
          </p:nvPr>
        </p:nvSpPr>
        <p:spPr>
          <a:ln/>
        </p:spPr>
        <p:txBody>
          <a:bodyPr/>
          <a:lstStyle>
            <a:lvl1pPr>
              <a:defRPr/>
            </a:lvl1pPr>
          </a:lstStyle>
          <a:p>
            <a:pPr>
              <a:defRPr/>
            </a:pPr>
            <a:fld id="{8B41B618-BC2B-4038-9C13-85E2844601C0}" type="datetime1">
              <a:rPr lang="en-US" smtClean="0"/>
              <a:t>3/5/2019</a:t>
            </a:fld>
            <a:endParaRPr lang="en-US"/>
          </a:p>
        </p:txBody>
      </p:sp>
      <p:sp>
        <p:nvSpPr>
          <p:cNvPr id="4" name="Slide Number Placeholder 6"/>
          <p:cNvSpPr>
            <a:spLocks noGrp="1"/>
          </p:cNvSpPr>
          <p:nvPr>
            <p:ph type="sldNum" sz="quarter" idx="11"/>
          </p:nvPr>
        </p:nvSpPr>
        <p:spPr>
          <a:ln/>
        </p:spPr>
        <p:txBody>
          <a:bodyPr/>
          <a:lstStyle>
            <a:lvl1pPr>
              <a:defRPr/>
            </a:lvl1pPr>
          </a:lstStyle>
          <a:p>
            <a:pPr>
              <a:defRPr/>
            </a:pPr>
            <a:fld id="{C0CF3BBC-6350-4EFC-8B02-AEC7E55A7DFA}" type="slidenum">
              <a:rPr lang="en-US"/>
              <a:pPr>
                <a:defRPr/>
              </a:pPr>
              <a:t>‹#›</a:t>
            </a:fld>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pic>
        <p:nvPicPr>
          <p:cNvPr id="9" name="Picture 8" descr="71041398"/>
          <p:cNvPicPr/>
          <p:nvPr userDrawn="1"/>
        </p:nvPicPr>
        <p:blipFill>
          <a:blip r:embed="rId2" cstate="print"/>
          <a:srcRect/>
          <a:stretch>
            <a:fillRect/>
          </a:stretch>
        </p:blipFill>
        <p:spPr bwMode="auto">
          <a:xfrm>
            <a:off x="0" y="0"/>
            <a:ext cx="9906000" cy="6858000"/>
          </a:xfrm>
          <a:prstGeom prst="rect">
            <a:avLst/>
          </a:prstGeom>
          <a:noFill/>
        </p:spPr>
      </p:pic>
      <p:sp>
        <p:nvSpPr>
          <p:cNvPr id="7" name="Freeform 12"/>
          <p:cNvSpPr>
            <a:spLocks noChangeAspect="1"/>
          </p:cNvSpPr>
          <p:nvPr userDrawn="1"/>
        </p:nvSpPr>
        <p:spPr bwMode="gray">
          <a:xfrm>
            <a:off x="13" y="14"/>
            <a:ext cx="4835525" cy="5395913"/>
          </a:xfrm>
          <a:custGeom>
            <a:avLst/>
            <a:gdLst/>
            <a:ahLst/>
            <a:cxnLst>
              <a:cxn ang="0">
                <a:pos x="24671" y="0"/>
              </a:cxn>
              <a:cxn ang="0">
                <a:pos x="0" y="0"/>
              </a:cxn>
              <a:cxn ang="0">
                <a:pos x="0" y="27539"/>
              </a:cxn>
              <a:cxn ang="0">
                <a:pos x="16529" y="27539"/>
              </a:cxn>
              <a:cxn ang="0">
                <a:pos x="24671" y="0"/>
              </a:cxn>
            </a:cxnLst>
            <a:rect l="0" t="0" r="r" b="b"/>
            <a:pathLst>
              <a:path w="24671" h="27539">
                <a:moveTo>
                  <a:pt x="24671" y="0"/>
                </a:moveTo>
                <a:lnTo>
                  <a:pt x="0" y="0"/>
                </a:lnTo>
                <a:lnTo>
                  <a:pt x="0" y="27539"/>
                </a:lnTo>
                <a:lnTo>
                  <a:pt x="16529" y="27539"/>
                </a:lnTo>
                <a:lnTo>
                  <a:pt x="2467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lgn="l">
              <a:spcBef>
                <a:spcPct val="50000"/>
              </a:spcBef>
              <a:defRPr/>
            </a:pPr>
            <a:endParaRPr lang="en-GB" sz="1800" b="1" dirty="0">
              <a:solidFill>
                <a:prstClr val="black"/>
              </a:solidFill>
              <a:latin typeface="Arial"/>
            </a:endParaRPr>
          </a:p>
        </p:txBody>
      </p:sp>
      <p:sp>
        <p:nvSpPr>
          <p:cNvPr id="2" name="Title 1"/>
          <p:cNvSpPr>
            <a:spLocks noGrp="1"/>
          </p:cNvSpPr>
          <p:nvPr>
            <p:ph type="ctrTitle"/>
          </p:nvPr>
        </p:nvSpPr>
        <p:spPr bwMode="gray">
          <a:xfrm>
            <a:off x="381000" y="838200"/>
            <a:ext cx="3456384" cy="2016224"/>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a:solidFill>
                  <a:schemeClr val="bg1"/>
                </a:solidFill>
                <a:latin typeface="Arial"/>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noProof="0" dirty="0" smtClean="0"/>
              <a:t>Click to edit Master title style</a:t>
            </a:r>
            <a:endParaRPr lang="en-GB" noProof="0" dirty="0"/>
          </a:p>
        </p:txBody>
      </p:sp>
      <p:sp>
        <p:nvSpPr>
          <p:cNvPr id="3" name="Subtitle 2"/>
          <p:cNvSpPr>
            <a:spLocks noGrp="1"/>
          </p:cNvSpPr>
          <p:nvPr>
            <p:ph type="subTitle" idx="1"/>
          </p:nvPr>
        </p:nvSpPr>
        <p:spPr bwMode="gray">
          <a:xfrm>
            <a:off x="381000" y="3070448"/>
            <a:ext cx="3024336" cy="1080120"/>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lvl1pPr marL="0" indent="0" algn="l">
              <a:buNone/>
              <a:defRPr lang="en-GB" sz="1200" b="0" kern="1200" noProof="0" dirty="0">
                <a:solidFill>
                  <a:schemeClr val="bg1"/>
                </a:solidFill>
                <a:latin typeface="Arial"/>
                <a:ea typeface="+mn-ea"/>
                <a:cs typeface="Arial" pitchFamily="34" charset="0"/>
              </a:defRPr>
            </a:lvl1pPr>
            <a:lvl2pPr marL="0" indent="0" algn="ctr">
              <a:buNone/>
              <a:defRPr lang="en-GB" sz="1200" b="0" kern="1200" noProof="0" dirty="0">
                <a:solidFill>
                  <a:schemeClr val="bg1"/>
                </a:solidFill>
                <a:latin typeface="Arial" pitchFamily="34" charset="0"/>
                <a:ea typeface="+mn-ea"/>
                <a:cs typeface="Arial" pitchFamily="34" charset="0"/>
              </a:defRPr>
            </a:lvl2pPr>
            <a:lvl3pPr marL="1371600" indent="-1371600" algn="ctr">
              <a:buNone/>
              <a:defRPr lang="en-GB" sz="1200" b="0" kern="1200" noProof="0" dirty="0">
                <a:solidFill>
                  <a:schemeClr val="bg1"/>
                </a:solidFill>
                <a:latin typeface="Arial" pitchFamily="34" charset="0"/>
                <a:ea typeface="+mn-ea"/>
                <a:cs typeface="Arial" pitchFamily="34" charset="0"/>
              </a:defRPr>
            </a:lvl3pPr>
            <a:lvl4pPr marL="1371600" indent="0" algn="ctr">
              <a:buNone/>
              <a:defRPr lang="en-GB" sz="1200" b="0" kern="1200" noProof="0" dirty="0">
                <a:solidFill>
                  <a:schemeClr val="bg1"/>
                </a:solidFill>
                <a:latin typeface="Arial" pitchFamily="34" charset="0"/>
                <a:ea typeface="+mn-ea"/>
                <a:cs typeface="Arial" pitchFamily="34" charset="0"/>
              </a:defRPr>
            </a:lvl4pPr>
            <a:lvl5pPr marL="1828800" indent="0" algn="ctr">
              <a:buNone/>
              <a:defRPr lang="en-GB" sz="1200" b="0" kern="1200" noProof="0" dirty="0">
                <a:solidFill>
                  <a:schemeClr val="bg1"/>
                </a:solidFill>
                <a:latin typeface="Arial" pitchFamily="34" charset="0"/>
                <a:ea typeface="+mn-ea"/>
                <a:cs typeface="Arial" pitchFamily="34" charset="0"/>
              </a:defRPr>
            </a:lvl5pPr>
            <a:lvl6pPr marL="2286000" indent="0" algn="ctr">
              <a:buNone/>
              <a:defRPr lang="en-GB" sz="1200" b="0" kern="1200" noProof="0" dirty="0">
                <a:solidFill>
                  <a:schemeClr val="bg1"/>
                </a:solidFill>
                <a:latin typeface="Arial" pitchFamily="34" charset="0"/>
                <a:ea typeface="+mn-ea"/>
                <a:cs typeface="Arial" pitchFamily="34" charset="0"/>
              </a:defRPr>
            </a:lvl6pPr>
            <a:lvl7pPr marL="2743200" indent="0" algn="ctr">
              <a:buNone/>
              <a:defRPr lang="en-GB" sz="1200" b="0" kern="1200" noProof="0" dirty="0">
                <a:solidFill>
                  <a:schemeClr val="bg1"/>
                </a:solidFill>
                <a:latin typeface="Arial" pitchFamily="34" charset="0"/>
                <a:ea typeface="+mn-ea"/>
                <a:cs typeface="Arial" pitchFamily="34" charset="0"/>
              </a:defRPr>
            </a:lvl7pPr>
            <a:lvl8pPr marL="3200400" indent="0" algn="ctr">
              <a:buNone/>
              <a:defRPr lang="en-GB" sz="1200" b="0" kern="1200" noProof="0" dirty="0">
                <a:solidFill>
                  <a:schemeClr val="bg1"/>
                </a:solidFill>
                <a:latin typeface="Arial" pitchFamily="34" charset="0"/>
                <a:ea typeface="+mn-ea"/>
                <a:cs typeface="Arial" pitchFamily="34" charset="0"/>
              </a:defRPr>
            </a:lvl8pPr>
            <a:lvl9pPr marL="3657600" indent="0" algn="ctr">
              <a:buNone/>
              <a:defRPr lang="en-GB" sz="1200" b="0" kern="1200" noProof="0" dirty="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noProof="0" dirty="0" smtClean="0"/>
              <a:t>Click to edit Master subtitle style</a:t>
            </a:r>
            <a:endParaRPr lang="en-GB" noProof="0" dirty="0"/>
          </a:p>
        </p:txBody>
      </p:sp>
      <p:grpSp>
        <p:nvGrpSpPr>
          <p:cNvPr id="4" name="Group 19"/>
          <p:cNvGrpSpPr>
            <a:grpSpLocks/>
          </p:cNvGrpSpPr>
          <p:nvPr userDrawn="1"/>
        </p:nvGrpSpPr>
        <p:grpSpPr bwMode="gray">
          <a:xfrm>
            <a:off x="76200" y="0"/>
            <a:ext cx="2735263" cy="1530350"/>
            <a:chOff x="68" y="0"/>
            <a:chExt cx="1723" cy="964"/>
          </a:xfrm>
        </p:grpSpPr>
        <p:sp>
          <p:nvSpPr>
            <p:cNvPr id="10"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pPr algn="l"/>
              <a:endParaRPr lang="en-GB" sz="1800" b="1">
                <a:solidFill>
                  <a:prstClr val="black"/>
                </a:solidFill>
                <a:latin typeface="Arial" pitchFamily="34" charset="0"/>
              </a:endParaRPr>
            </a:p>
          </p:txBody>
        </p:sp>
        <p:sp>
          <p:nvSpPr>
            <p:cNvPr id="11"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pPr algn="l"/>
              <a:endParaRPr lang="en-GB" sz="1800" b="1">
                <a:solidFill>
                  <a:prstClr val="black"/>
                </a:solidFill>
                <a:latin typeface="Arial" pitchFamily="34" charset="0"/>
              </a:endParaRPr>
            </a:p>
          </p:txBody>
        </p:sp>
      </p:gr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9" name="Freeform 12"/>
          <p:cNvSpPr>
            <a:spLocks noChangeAspect="1"/>
          </p:cNvSpPr>
          <p:nvPr userDrawn="1"/>
        </p:nvSpPr>
        <p:spPr bwMode="gray">
          <a:xfrm>
            <a:off x="15" y="14"/>
            <a:ext cx="4835525" cy="5395913"/>
          </a:xfrm>
          <a:custGeom>
            <a:avLst/>
            <a:gdLst/>
            <a:ahLst/>
            <a:cxnLst>
              <a:cxn ang="0">
                <a:pos x="24671" y="0"/>
              </a:cxn>
              <a:cxn ang="0">
                <a:pos x="0" y="0"/>
              </a:cxn>
              <a:cxn ang="0">
                <a:pos x="0" y="27539"/>
              </a:cxn>
              <a:cxn ang="0">
                <a:pos x="16529" y="27539"/>
              </a:cxn>
              <a:cxn ang="0">
                <a:pos x="24671" y="0"/>
              </a:cxn>
            </a:cxnLst>
            <a:rect l="0" t="0" r="r" b="b"/>
            <a:pathLst>
              <a:path w="24671" h="27539">
                <a:moveTo>
                  <a:pt x="24671" y="0"/>
                </a:moveTo>
                <a:lnTo>
                  <a:pt x="0" y="0"/>
                </a:lnTo>
                <a:lnTo>
                  <a:pt x="0" y="27539"/>
                </a:lnTo>
                <a:lnTo>
                  <a:pt x="16529" y="27539"/>
                </a:lnTo>
                <a:lnTo>
                  <a:pt x="2467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lgn="l">
              <a:spcBef>
                <a:spcPct val="50000"/>
              </a:spcBef>
              <a:defRPr/>
            </a:pPr>
            <a:endParaRPr lang="en-GB" sz="1800" b="1" dirty="0">
              <a:solidFill>
                <a:prstClr val="black"/>
              </a:solidFill>
              <a:latin typeface="Arial"/>
            </a:endParaRPr>
          </a:p>
        </p:txBody>
      </p:sp>
      <p:sp>
        <p:nvSpPr>
          <p:cNvPr id="6" name="Title 9"/>
          <p:cNvSpPr>
            <a:spLocks noGrp="1"/>
          </p:cNvSpPr>
          <p:nvPr>
            <p:ph type="title"/>
          </p:nvPr>
        </p:nvSpPr>
        <p:spPr bwMode="gray">
          <a:xfrm>
            <a:off x="324015" y="1556792"/>
            <a:ext cx="3461923" cy="2016224"/>
          </a:xfr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dirty="0" smtClean="0"/>
              <a:t>Click to edit Master title style</a:t>
            </a:r>
            <a:endParaRPr lang="en-GB" dirty="0"/>
          </a:p>
        </p:txBody>
      </p:sp>
      <p:sp>
        <p:nvSpPr>
          <p:cNvPr id="7" name="Text Placeholder 16"/>
          <p:cNvSpPr>
            <a:spLocks noGrp="1"/>
          </p:cNvSpPr>
          <p:nvPr>
            <p:ph type="body" sz="quarter" idx="10"/>
          </p:nvPr>
        </p:nvSpPr>
        <p:spPr bwMode="gray">
          <a:xfrm>
            <a:off x="324009" y="3789059"/>
            <a:ext cx="3029875" cy="1079823"/>
          </a:xfr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dirty="0" smtClean="0"/>
              <a:t>Click to edit Master text styles</a:t>
            </a:r>
          </a:p>
        </p:txBody>
      </p:sp>
      <p:grpSp>
        <p:nvGrpSpPr>
          <p:cNvPr id="2" name="Group 19"/>
          <p:cNvGrpSpPr>
            <a:grpSpLocks/>
          </p:cNvGrpSpPr>
          <p:nvPr userDrawn="1"/>
        </p:nvGrpSpPr>
        <p:grpSpPr bwMode="gray">
          <a:xfrm>
            <a:off x="128469" y="0"/>
            <a:ext cx="2735263" cy="1530350"/>
            <a:chOff x="68" y="0"/>
            <a:chExt cx="1723" cy="964"/>
          </a:xfrm>
        </p:grpSpPr>
        <p:sp>
          <p:nvSpPr>
            <p:cNvPr id="11"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pPr algn="l"/>
              <a:endParaRPr lang="en-GB" sz="1800" b="1">
                <a:solidFill>
                  <a:prstClr val="black"/>
                </a:solidFill>
                <a:latin typeface="Arial" pitchFamily="34" charset="0"/>
              </a:endParaRPr>
            </a:p>
          </p:txBody>
        </p:sp>
        <p:sp>
          <p:nvSpPr>
            <p:cNvPr id="12"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pPr algn="l"/>
              <a:endParaRPr lang="en-GB" sz="1800" b="1">
                <a:solidFill>
                  <a:prstClr val="black"/>
                </a:solidFill>
                <a:latin typeface="Arial" pitchFamily="34" charset="0"/>
              </a:endParaRPr>
            </a:p>
          </p:txBody>
        </p:sp>
      </p:gr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1030" name="Freeform 6"/>
          <p:cNvSpPr>
            <a:spLocks noEditPoints="1"/>
          </p:cNvSpPr>
          <p:nvPr userDrawn="1"/>
        </p:nvSpPr>
        <p:spPr bwMode="gray">
          <a:xfrm>
            <a:off x="15" y="547687"/>
            <a:ext cx="4683125" cy="4848226"/>
          </a:xfrm>
          <a:custGeom>
            <a:avLst/>
            <a:gdLst/>
            <a:ahLst/>
            <a:cxnLst>
              <a:cxn ang="0">
                <a:pos x="2950" y="0"/>
              </a:cxn>
              <a:cxn ang="0">
                <a:pos x="433" y="0"/>
              </a:cxn>
              <a:cxn ang="0">
                <a:pos x="0" y="1461"/>
              </a:cxn>
              <a:cxn ang="0">
                <a:pos x="0" y="3054"/>
              </a:cxn>
              <a:cxn ang="0">
                <a:pos x="2046" y="3054"/>
              </a:cxn>
              <a:cxn ang="0">
                <a:pos x="2950" y="0"/>
              </a:cxn>
              <a:cxn ang="0">
                <a:pos x="2950" y="0"/>
              </a:cxn>
              <a:cxn ang="0">
                <a:pos x="2950" y="0"/>
              </a:cxn>
            </a:cxnLst>
            <a:rect l="0" t="0" r="r" b="b"/>
            <a:pathLst>
              <a:path w="2950" h="3054">
                <a:moveTo>
                  <a:pt x="2950" y="0"/>
                </a:moveTo>
                <a:lnTo>
                  <a:pt x="433" y="0"/>
                </a:lnTo>
                <a:lnTo>
                  <a:pt x="0" y="1461"/>
                </a:lnTo>
                <a:lnTo>
                  <a:pt x="0" y="3054"/>
                </a:lnTo>
                <a:lnTo>
                  <a:pt x="2046" y="3054"/>
                </a:lnTo>
                <a:lnTo>
                  <a:pt x="2950" y="0"/>
                </a:lnTo>
                <a:close/>
                <a:moveTo>
                  <a:pt x="2950" y="0"/>
                </a:moveTo>
                <a:lnTo>
                  <a:pt x="295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lgn="l">
              <a:spcBef>
                <a:spcPct val="50000"/>
              </a:spcBef>
              <a:defRPr/>
            </a:pPr>
            <a:endParaRPr lang="en-GB" sz="1800" b="1" dirty="0">
              <a:solidFill>
                <a:prstClr val="black"/>
              </a:solidFill>
              <a:latin typeface="Arial"/>
            </a:endParaRPr>
          </a:p>
        </p:txBody>
      </p:sp>
      <p:sp>
        <p:nvSpPr>
          <p:cNvPr id="15" name="Title 9"/>
          <p:cNvSpPr>
            <a:spLocks noGrp="1"/>
          </p:cNvSpPr>
          <p:nvPr>
            <p:ph type="title"/>
          </p:nvPr>
        </p:nvSpPr>
        <p:spPr bwMode="gray">
          <a:xfrm>
            <a:off x="827088" y="1844824"/>
            <a:ext cx="2880816" cy="1943892"/>
          </a:xfr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dirty="0" smtClean="0"/>
              <a:t>Click to edit Master title style</a:t>
            </a:r>
            <a:endParaRPr lang="en-GB" dirty="0"/>
          </a:p>
        </p:txBody>
      </p:sp>
      <p:sp>
        <p:nvSpPr>
          <p:cNvPr id="16" name="Text Placeholder 16"/>
          <p:cNvSpPr>
            <a:spLocks noGrp="1"/>
          </p:cNvSpPr>
          <p:nvPr>
            <p:ph type="body" sz="quarter" idx="10"/>
          </p:nvPr>
        </p:nvSpPr>
        <p:spPr bwMode="gray">
          <a:xfrm>
            <a:off x="827090" y="4005064"/>
            <a:ext cx="2520776" cy="1079500"/>
          </a:xfr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dirty="0" smtClean="0"/>
              <a:t>Click to edit Master text styles</a:t>
            </a:r>
          </a:p>
        </p:txBody>
      </p:sp>
      <p:grpSp>
        <p:nvGrpSpPr>
          <p:cNvPr id="2" name="Group 19"/>
          <p:cNvGrpSpPr>
            <a:grpSpLocks/>
          </p:cNvGrpSpPr>
          <p:nvPr userDrawn="1"/>
        </p:nvGrpSpPr>
        <p:grpSpPr bwMode="gray">
          <a:xfrm>
            <a:off x="683575" y="548680"/>
            <a:ext cx="1930547" cy="1080120"/>
            <a:chOff x="68" y="0"/>
            <a:chExt cx="1723" cy="964"/>
          </a:xfrm>
          <a:solidFill>
            <a:schemeClr val="accent6"/>
          </a:solidFill>
        </p:grpSpPr>
        <p:sp>
          <p:nvSpPr>
            <p:cNvPr id="21"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pPr algn="l"/>
              <a:endParaRPr lang="en-GB" sz="1800" b="1">
                <a:solidFill>
                  <a:prstClr val="black"/>
                </a:solidFill>
                <a:latin typeface="Arial" pitchFamily="34" charset="0"/>
              </a:endParaRPr>
            </a:p>
          </p:txBody>
        </p:sp>
        <p:sp>
          <p:nvSpPr>
            <p:cNvPr id="22"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pPr algn="l"/>
              <a:endParaRPr lang="en-GB" sz="1800" b="1">
                <a:solidFill>
                  <a:prstClr val="black"/>
                </a:solidFill>
                <a:latin typeface="Arial" pitchFamily="34" charset="0"/>
              </a:endParaRPr>
            </a:p>
          </p:txBody>
        </p:sp>
      </p:gr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grpSp>
        <p:nvGrpSpPr>
          <p:cNvPr id="2" name="Group 9"/>
          <p:cNvGrpSpPr/>
          <p:nvPr userDrawn="1"/>
        </p:nvGrpSpPr>
        <p:grpSpPr bwMode="gray">
          <a:xfrm>
            <a:off x="0" y="0"/>
            <a:ext cx="9144000" cy="6859588"/>
            <a:chOff x="3175" y="-1588"/>
            <a:chExt cx="9140826" cy="6859588"/>
          </a:xfrm>
        </p:grpSpPr>
        <p:sp>
          <p:nvSpPr>
            <p:cNvPr id="14" name="Freeform 23"/>
            <p:cNvSpPr>
              <a:spLocks noChangeAspect="1"/>
            </p:cNvSpPr>
            <p:nvPr userDrawn="1"/>
          </p:nvSpPr>
          <p:spPr bwMode="gray">
            <a:xfrm>
              <a:off x="3175" y="-1588"/>
              <a:ext cx="5008563" cy="3239162"/>
            </a:xfrm>
            <a:custGeom>
              <a:avLst/>
              <a:gdLst/>
              <a:ahLst/>
              <a:cxnLst>
                <a:cxn ang="0">
                  <a:pos x="20946" y="0"/>
                </a:cxn>
                <a:cxn ang="0">
                  <a:pos x="0" y="0"/>
                </a:cxn>
                <a:cxn ang="0">
                  <a:pos x="0" y="13538"/>
                </a:cxn>
                <a:cxn ang="0">
                  <a:pos x="16939" y="13538"/>
                </a:cxn>
                <a:cxn ang="0">
                  <a:pos x="20946" y="0"/>
                </a:cxn>
              </a:cxnLst>
              <a:rect l="0" t="0" r="r" b="b"/>
              <a:pathLst>
                <a:path w="20946" h="13538">
                  <a:moveTo>
                    <a:pt x="20946" y="0"/>
                  </a:moveTo>
                  <a:lnTo>
                    <a:pt x="0" y="0"/>
                  </a:lnTo>
                  <a:lnTo>
                    <a:pt x="0" y="13538"/>
                  </a:lnTo>
                  <a:lnTo>
                    <a:pt x="16939" y="13538"/>
                  </a:lnTo>
                  <a:lnTo>
                    <a:pt x="20946"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lgn="l">
                <a:spcBef>
                  <a:spcPct val="50000"/>
                </a:spcBef>
                <a:defRPr/>
              </a:pPr>
              <a:endParaRPr lang="en-GB" sz="1800" b="1" dirty="0">
                <a:solidFill>
                  <a:prstClr val="black"/>
                </a:solidFill>
                <a:latin typeface="Arial"/>
              </a:endParaRPr>
            </a:p>
          </p:txBody>
        </p:sp>
        <p:sp>
          <p:nvSpPr>
            <p:cNvPr id="13" name="Freeform 22"/>
            <p:cNvSpPr>
              <a:spLocks noChangeAspect="1"/>
            </p:cNvSpPr>
            <p:nvPr userDrawn="1"/>
          </p:nvSpPr>
          <p:spPr bwMode="gray">
            <a:xfrm>
              <a:off x="1979613" y="1820540"/>
              <a:ext cx="7164388" cy="5037460"/>
            </a:xfrm>
            <a:custGeom>
              <a:avLst/>
              <a:gdLst/>
              <a:ahLst/>
              <a:cxnLst>
                <a:cxn ang="0">
                  <a:pos x="6229" y="0"/>
                </a:cxn>
                <a:cxn ang="0">
                  <a:pos x="0" y="21055"/>
                </a:cxn>
                <a:cxn ang="0">
                  <a:pos x="29957" y="21055"/>
                </a:cxn>
                <a:cxn ang="0">
                  <a:pos x="29957" y="0"/>
                </a:cxn>
                <a:cxn ang="0">
                  <a:pos x="6229" y="0"/>
                </a:cxn>
              </a:cxnLst>
              <a:rect l="0" t="0" r="r" b="b"/>
              <a:pathLst>
                <a:path w="29957" h="21055">
                  <a:moveTo>
                    <a:pt x="6229" y="0"/>
                  </a:moveTo>
                  <a:lnTo>
                    <a:pt x="0" y="21055"/>
                  </a:lnTo>
                  <a:lnTo>
                    <a:pt x="29957" y="21055"/>
                  </a:lnTo>
                  <a:lnTo>
                    <a:pt x="29957" y="0"/>
                  </a:lnTo>
                  <a:lnTo>
                    <a:pt x="6229"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lgn="l">
                <a:spcBef>
                  <a:spcPct val="50000"/>
                </a:spcBef>
                <a:defRPr/>
              </a:pPr>
              <a:endParaRPr lang="en-GB" sz="1800" b="1" dirty="0">
                <a:solidFill>
                  <a:prstClr val="black"/>
                </a:solidFill>
                <a:latin typeface="Arial"/>
              </a:endParaRPr>
            </a:p>
          </p:txBody>
        </p:sp>
        <p:sp>
          <p:nvSpPr>
            <p:cNvPr id="15" name="Freeform 24"/>
            <p:cNvSpPr>
              <a:spLocks noChangeAspect="1"/>
            </p:cNvSpPr>
            <p:nvPr userDrawn="1"/>
          </p:nvSpPr>
          <p:spPr bwMode="gray">
            <a:xfrm>
              <a:off x="3049588" y="1820540"/>
              <a:ext cx="1423988" cy="1418623"/>
            </a:xfrm>
            <a:custGeom>
              <a:avLst/>
              <a:gdLst/>
              <a:ahLst/>
              <a:cxnLst>
                <a:cxn ang="0">
                  <a:pos x="0" y="5926"/>
                </a:cxn>
                <a:cxn ang="0">
                  <a:pos x="4197" y="5926"/>
                </a:cxn>
                <a:cxn ang="0">
                  <a:pos x="5950" y="0"/>
                </a:cxn>
                <a:cxn ang="0">
                  <a:pos x="1752" y="0"/>
                </a:cxn>
                <a:cxn ang="0">
                  <a:pos x="0" y="5926"/>
                </a:cxn>
              </a:cxnLst>
              <a:rect l="0" t="0" r="r" b="b"/>
              <a:pathLst>
                <a:path w="5950" h="5926">
                  <a:moveTo>
                    <a:pt x="0" y="5926"/>
                  </a:moveTo>
                  <a:lnTo>
                    <a:pt x="4197" y="5926"/>
                  </a:lnTo>
                  <a:lnTo>
                    <a:pt x="5950" y="0"/>
                  </a:lnTo>
                  <a:lnTo>
                    <a:pt x="1752" y="0"/>
                  </a:lnTo>
                  <a:lnTo>
                    <a:pt x="0" y="5926"/>
                  </a:lnTo>
                  <a:close/>
                </a:path>
              </a:pathLst>
            </a:custGeom>
            <a:solidFill>
              <a:srgbClr val="00257A"/>
            </a:solidFill>
            <a:ln w="9525" cap="flat" cmpd="sng">
              <a:noFill/>
              <a:prstDash val="solid"/>
              <a:round/>
              <a:headEnd type="none" w="med" len="med"/>
              <a:tailEnd type="none" w="med" len="med"/>
            </a:ln>
            <a:effectLst/>
          </p:spPr>
          <p:txBody>
            <a:bodyPr/>
            <a:lstStyle/>
            <a:p>
              <a:pPr algn="l">
                <a:spcBef>
                  <a:spcPct val="50000"/>
                </a:spcBef>
                <a:defRPr/>
              </a:pPr>
              <a:endParaRPr lang="en-GB" sz="1800" b="1" dirty="0">
                <a:solidFill>
                  <a:prstClr val="black"/>
                </a:solidFill>
                <a:latin typeface="Arial"/>
              </a:endParaRPr>
            </a:p>
          </p:txBody>
        </p:sp>
      </p:grpSp>
      <p:grpSp>
        <p:nvGrpSpPr>
          <p:cNvPr id="3" name="Group 19"/>
          <p:cNvGrpSpPr>
            <a:grpSpLocks/>
          </p:cNvGrpSpPr>
          <p:nvPr userDrawn="1"/>
        </p:nvGrpSpPr>
        <p:grpSpPr bwMode="gray">
          <a:xfrm>
            <a:off x="128469" y="0"/>
            <a:ext cx="2735263" cy="1530350"/>
            <a:chOff x="68" y="0"/>
            <a:chExt cx="1723" cy="964"/>
          </a:xfrm>
        </p:grpSpPr>
        <p:sp>
          <p:nvSpPr>
            <p:cNvPr id="16"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pPr algn="l"/>
              <a:endParaRPr lang="en-GB" sz="1800" b="1">
                <a:solidFill>
                  <a:prstClr val="black"/>
                </a:solidFill>
                <a:latin typeface="Arial" pitchFamily="34" charset="0"/>
              </a:endParaRPr>
            </a:p>
          </p:txBody>
        </p:sp>
        <p:sp>
          <p:nvSpPr>
            <p:cNvPr id="17"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pPr algn="l"/>
              <a:endParaRPr lang="en-GB" sz="1800" b="1">
                <a:solidFill>
                  <a:prstClr val="black"/>
                </a:solidFill>
                <a:latin typeface="Arial" pitchFamily="34" charset="0"/>
              </a:endParaRPr>
            </a:p>
          </p:txBody>
        </p:sp>
      </p:grpSp>
      <p:sp>
        <p:nvSpPr>
          <p:cNvPr id="20" name="Title 19"/>
          <p:cNvSpPr>
            <a:spLocks noGrp="1"/>
          </p:cNvSpPr>
          <p:nvPr>
            <p:ph type="title"/>
          </p:nvPr>
        </p:nvSpPr>
        <p:spPr bwMode="gray">
          <a:xfrm>
            <a:off x="4644008" y="2492896"/>
            <a:ext cx="4104456" cy="2160240"/>
          </a:xfrm>
        </p:spPr>
        <p:txBody>
          <a:bodyPr anchor="t"/>
          <a:lstStyle>
            <a:lvl1pPr algn="r">
              <a:defRPr sz="3000"/>
            </a:lvl1pPr>
          </a:lstStyle>
          <a:p>
            <a:r>
              <a:rPr lang="en-US" dirty="0" smtClean="0"/>
              <a:t>Click to edit Master title style</a:t>
            </a:r>
            <a:endParaRPr lang="en-GB" dirty="0"/>
          </a:p>
        </p:txBody>
      </p:sp>
      <p:sp>
        <p:nvSpPr>
          <p:cNvPr id="22" name="Text Placeholder 21"/>
          <p:cNvSpPr>
            <a:spLocks noGrp="1"/>
          </p:cNvSpPr>
          <p:nvPr>
            <p:ph type="body" sz="quarter" idx="10" hasCustomPrompt="1"/>
          </p:nvPr>
        </p:nvSpPr>
        <p:spPr bwMode="gray">
          <a:xfrm>
            <a:off x="4643453" y="5013355"/>
            <a:ext cx="4105275" cy="1439863"/>
          </a:xfrm>
        </p:spPr>
        <p:txBody>
          <a:bodyPr>
            <a:normAutofit/>
          </a:bodyPr>
          <a:lstStyle>
            <a:lvl1pPr algn="r">
              <a:defRPr sz="1200" b="0">
                <a:solidFill>
                  <a:schemeClr val="bg1"/>
                </a:solidFill>
              </a:defRPr>
            </a:lvl1pPr>
          </a:lstStyle>
          <a:p>
            <a:pPr lvl="0"/>
            <a:r>
              <a:rPr lang="en-US" dirty="0" smtClean="0"/>
              <a:t>Click to edit Master subtitle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dirty="0" smtClean="0"/>
              <a:t>Click to edit Master title style</a:t>
            </a:r>
            <a:endParaRPr lang="en-GB" dirty="0"/>
          </a:p>
        </p:txBody>
      </p:sp>
      <p:sp>
        <p:nvSpPr>
          <p:cNvPr id="6" name="Text Placeholder 5"/>
          <p:cNvSpPr>
            <a:spLocks noGrp="1"/>
          </p:cNvSpPr>
          <p:nvPr>
            <p:ph type="body" sz="quarter" idx="10"/>
          </p:nvPr>
        </p:nvSpPr>
        <p:spPr bwMode="gray">
          <a:xfrm>
            <a:off x="2411413" y="1124745"/>
            <a:ext cx="4249166" cy="4968552"/>
          </a:xfrm>
        </p:spPr>
        <p:txBody>
          <a:bodyPr anchor="t" anchorCtr="1"/>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a:xfrm>
            <a:off x="6988188" y="6386513"/>
            <a:ext cx="1655763" cy="279400"/>
          </a:xfrm>
          <a:prstGeom prst="rect">
            <a:avLst/>
          </a:prstGeom>
          <a:ln/>
        </p:spPr>
        <p:txBody>
          <a:bodyPr/>
          <a:lstStyle>
            <a:lvl1pPr>
              <a:defRPr/>
            </a:lvl1pPr>
          </a:lstStyle>
          <a:p>
            <a:pPr>
              <a:defRPr/>
            </a:pPr>
            <a:fld id="{03D7E937-8E24-4218-BCCF-AD38046D33F6}" type="datetime1">
              <a:rPr lang="en-US" smtClean="0">
                <a:solidFill>
                  <a:srgbClr val="000000"/>
                </a:solidFill>
              </a:rPr>
              <a:t>3/5/2019</a:t>
            </a:fld>
            <a:endParaRPr lang="en-US" dirty="0">
              <a:solidFill>
                <a:srgbClr val="000000"/>
              </a:solidFill>
            </a:endParaRPr>
          </a:p>
        </p:txBody>
      </p:sp>
      <p:sp>
        <p:nvSpPr>
          <p:cNvPr id="5" name="Footer Placeholder 5"/>
          <p:cNvSpPr>
            <a:spLocks noGrp="1"/>
          </p:cNvSpPr>
          <p:nvPr>
            <p:ph type="ftr" sz="quarter" idx="11"/>
          </p:nvPr>
        </p:nvSpPr>
        <p:spPr>
          <a:xfrm>
            <a:off x="2149488" y="6386513"/>
            <a:ext cx="5662613" cy="279400"/>
          </a:xfrm>
          <a:prstGeom prst="rect">
            <a:avLst/>
          </a:prstGeom>
          <a:ln/>
        </p:spPr>
        <p:txBody>
          <a:bodyPr/>
          <a:lstStyle>
            <a:lvl1pPr>
              <a:defRPr/>
            </a:lvl1pPr>
          </a:lstStyle>
          <a:p>
            <a:pPr>
              <a:defRPr/>
            </a:pPr>
            <a:endParaRPr lang="en-US" dirty="0">
              <a:solidFill>
                <a:srgbClr val="000000"/>
              </a:solidFill>
            </a:endParaRPr>
          </a:p>
        </p:txBody>
      </p:sp>
      <p:sp>
        <p:nvSpPr>
          <p:cNvPr id="6" name="Slide Number Placeholder 6"/>
          <p:cNvSpPr>
            <a:spLocks noGrp="1"/>
          </p:cNvSpPr>
          <p:nvPr>
            <p:ph type="sldNum" sz="quarter" idx="12"/>
          </p:nvPr>
        </p:nvSpPr>
        <p:spPr>
          <a:ln/>
        </p:spPr>
        <p:txBody>
          <a:bodyPr/>
          <a:lstStyle>
            <a:lvl1pPr>
              <a:defRPr/>
            </a:lvl1pPr>
          </a:lstStyle>
          <a:p>
            <a:pPr>
              <a:defRPr/>
            </a:pPr>
            <a:fld id="{9A172C33-7ECD-441A-8A50-B5CE69760CB0}" type="slidenum">
              <a:rPr lang="en-US"/>
              <a:pPr>
                <a:defRPr/>
              </a:pPr>
              <a:t>‹#›</a:t>
            </a:fld>
            <a:endParaRPr lang="en-US" dirty="0"/>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smtClean="0"/>
              <a:t>Click to edit Master title style</a:t>
            </a:r>
            <a:endParaRPr lang="en-GB" dirty="0"/>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dirty="0" smtClean="0"/>
              <a:t>Click to edit Master title style</a:t>
            </a:r>
            <a:endParaRPr lang="en-GB" dirty="0"/>
          </a:p>
        </p:txBody>
      </p:sp>
      <p:sp>
        <p:nvSpPr>
          <p:cNvPr id="6" name="Text Placeholder 5"/>
          <p:cNvSpPr>
            <a:spLocks noGrp="1"/>
          </p:cNvSpPr>
          <p:nvPr>
            <p:ph type="body" sz="quarter" idx="10"/>
          </p:nvPr>
        </p:nvSpPr>
        <p:spPr bwMode="gray"/>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smtClean="0"/>
              <a:t>Click to edit Master title style</a:t>
            </a:r>
            <a:endParaRPr lang="en-GB" dirty="0"/>
          </a:p>
        </p:txBody>
      </p:sp>
      <p:sp>
        <p:nvSpPr>
          <p:cNvPr id="8" name="Text Placeholder 4"/>
          <p:cNvSpPr>
            <a:spLocks noGrp="1"/>
          </p:cNvSpPr>
          <p:nvPr>
            <p:ph type="body" sz="quarter" idx="10"/>
          </p:nvPr>
        </p:nvSpPr>
        <p:spPr bwMode="gray">
          <a:xfrm>
            <a:off x="179512" y="1124745"/>
            <a:ext cx="4248026" cy="4968552"/>
          </a:xfrm>
        </p:spPr>
        <p:txBody>
          <a:bodyPr/>
          <a:lstStyle>
            <a:lvl3pPr marL="273050" indent="-273050">
              <a:defRPr/>
            </a:lvl3pPr>
            <a:lvl4pPr marL="536575" indent="-263525">
              <a:defRPr/>
            </a:lvl4pPr>
            <a:lvl5pPr marL="809625" indent="-271463">
              <a:defRPr/>
            </a:lvl5pPr>
            <a:lvl6pPr marL="1071563" indent="-265113">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9" name="Text Placeholder 4"/>
          <p:cNvSpPr>
            <a:spLocks noGrp="1"/>
          </p:cNvSpPr>
          <p:nvPr>
            <p:ph type="body" sz="quarter" idx="11"/>
          </p:nvPr>
        </p:nvSpPr>
        <p:spPr bwMode="gray">
          <a:xfrm>
            <a:off x="4645149" y="1124745"/>
            <a:ext cx="4248026" cy="4968552"/>
          </a:xfrm>
        </p:spPr>
        <p:txBody>
          <a:bodyPr/>
          <a:lstStyle>
            <a:lvl3pPr marL="273050" indent="-273050">
              <a:defRPr/>
            </a:lvl3pPr>
            <a:lvl4pPr marL="536575" indent="-263525">
              <a:defRPr/>
            </a:lvl4pPr>
            <a:lvl5pPr marL="809625" indent="-271463">
              <a:defRPr/>
            </a:lvl5pPr>
            <a:lvl6pPr marL="1071563" indent="-265113" defTabSz="1071563">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10" name="Text Placeholder 9"/>
          <p:cNvSpPr>
            <a:spLocks noGrp="1"/>
          </p:cNvSpPr>
          <p:nvPr>
            <p:ph type="body" sz="quarter" idx="10"/>
          </p:nvPr>
        </p:nvSpPr>
        <p:spPr bwMode="gray">
          <a:xfrm>
            <a:off x="179391" y="1125538"/>
            <a:ext cx="4248150" cy="2374900"/>
          </a:xfrm>
        </p:spPr>
        <p:txBody>
          <a:bodyPr/>
          <a:lstStyle>
            <a:lvl5pPr>
              <a:defRPr/>
            </a:lvl5pPr>
            <a:lvl6pPr>
              <a:defRPr baseline="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GB" dirty="0"/>
          </a:p>
        </p:txBody>
      </p:sp>
      <p:sp>
        <p:nvSpPr>
          <p:cNvPr id="12" name="Text Placeholder 11"/>
          <p:cNvSpPr>
            <a:spLocks noGrp="1"/>
          </p:cNvSpPr>
          <p:nvPr>
            <p:ph type="body" sz="quarter" idx="11"/>
          </p:nvPr>
        </p:nvSpPr>
        <p:spPr bwMode="gray">
          <a:xfrm>
            <a:off x="4643444" y="1125538"/>
            <a:ext cx="4249737" cy="2374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2"/>
          </p:nvPr>
        </p:nvSpPr>
        <p:spPr bwMode="gray">
          <a:xfrm>
            <a:off x="179391" y="3716353"/>
            <a:ext cx="4248150"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Text Placeholder 15"/>
          <p:cNvSpPr>
            <a:spLocks noGrp="1"/>
          </p:cNvSpPr>
          <p:nvPr>
            <p:ph type="body" sz="quarter" idx="13"/>
          </p:nvPr>
        </p:nvSpPr>
        <p:spPr bwMode="gray">
          <a:xfrm>
            <a:off x="4643444" y="3716353"/>
            <a:ext cx="4249737"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e Chart One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9" name="Text Placeholder 4"/>
          <p:cNvSpPr>
            <a:spLocks noGrp="1"/>
          </p:cNvSpPr>
          <p:nvPr>
            <p:ph type="body" sz="quarter" idx="11"/>
          </p:nvPr>
        </p:nvSpPr>
        <p:spPr bwMode="gray">
          <a:xfrm>
            <a:off x="4645149" y="1124745"/>
            <a:ext cx="4248026" cy="4968552"/>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6" name="Chart Placeholder 5"/>
          <p:cNvSpPr>
            <a:spLocks noGrp="1"/>
          </p:cNvSpPr>
          <p:nvPr>
            <p:ph type="chart" sz="quarter" idx="12"/>
          </p:nvPr>
        </p:nvSpPr>
        <p:spPr bwMode="gray">
          <a:xfrm>
            <a:off x="179391" y="1125539"/>
            <a:ext cx="4248150" cy="4967287"/>
          </a:xfrm>
        </p:spPr>
        <p:txBody>
          <a:bodyPr anchor="ctr"/>
          <a:lstStyle>
            <a:lvl1pPr algn="ctr">
              <a:defRPr/>
            </a:lvl1pPr>
          </a:lstStyle>
          <a:p>
            <a:endParaRPr lang="en-GB" dirty="0"/>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e Table One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9" name="Text Placeholder 4"/>
          <p:cNvSpPr>
            <a:spLocks noGrp="1"/>
          </p:cNvSpPr>
          <p:nvPr>
            <p:ph type="body" sz="quarter" idx="11"/>
          </p:nvPr>
        </p:nvSpPr>
        <p:spPr bwMode="gray">
          <a:xfrm>
            <a:off x="4645149" y="1124745"/>
            <a:ext cx="4248026" cy="4968552"/>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7" name="Table Placeholder 6"/>
          <p:cNvSpPr>
            <a:spLocks noGrp="1"/>
          </p:cNvSpPr>
          <p:nvPr>
            <p:ph type="tbl" sz="quarter" idx="12"/>
          </p:nvPr>
        </p:nvSpPr>
        <p:spPr bwMode="gray">
          <a:xfrm>
            <a:off x="179391" y="1125539"/>
            <a:ext cx="4248150" cy="4967287"/>
          </a:xfrm>
        </p:spPr>
        <p:txBody>
          <a:bodyPr anchor="ctr"/>
          <a:lstStyle>
            <a:lvl1pPr algn="ctr">
              <a:defRPr/>
            </a:lvl1pPr>
          </a:lstStyle>
          <a:p>
            <a:endParaRPr lang="en-GB" dirty="0"/>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Two Rows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6" name="Text Placeholder 4"/>
          <p:cNvSpPr>
            <a:spLocks noGrp="1"/>
          </p:cNvSpPr>
          <p:nvPr>
            <p:ph type="body" sz="quarter" idx="10"/>
          </p:nvPr>
        </p:nvSpPr>
        <p:spPr bwMode="gray">
          <a:xfrm>
            <a:off x="179512" y="1124763"/>
            <a:ext cx="8712968" cy="2375693"/>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7" name="Text Placeholder 4"/>
          <p:cNvSpPr>
            <a:spLocks noGrp="1"/>
          </p:cNvSpPr>
          <p:nvPr>
            <p:ph type="body" sz="quarter" idx="11"/>
          </p:nvPr>
        </p:nvSpPr>
        <p:spPr bwMode="gray">
          <a:xfrm>
            <a:off x="179512" y="3717153"/>
            <a:ext cx="8712968" cy="2375693"/>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One Chart One Row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7" name="Text Placeholder 4"/>
          <p:cNvSpPr>
            <a:spLocks noGrp="1"/>
          </p:cNvSpPr>
          <p:nvPr>
            <p:ph type="body" sz="quarter" idx="11"/>
          </p:nvPr>
        </p:nvSpPr>
        <p:spPr bwMode="gray">
          <a:xfrm>
            <a:off x="179512" y="3717153"/>
            <a:ext cx="8712968" cy="2375693"/>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p:txBody>
      </p:sp>
      <p:sp>
        <p:nvSpPr>
          <p:cNvPr id="8" name="Chart Placeholder 7"/>
          <p:cNvSpPr>
            <a:spLocks noGrp="1"/>
          </p:cNvSpPr>
          <p:nvPr>
            <p:ph type="chart" sz="quarter" idx="12"/>
          </p:nvPr>
        </p:nvSpPr>
        <p:spPr bwMode="gray">
          <a:xfrm>
            <a:off x="179395" y="1125538"/>
            <a:ext cx="8713787" cy="2374900"/>
          </a:xfrm>
        </p:spPr>
        <p:txBody>
          <a:bodyPr anchor="ctr"/>
          <a:lstStyle>
            <a:lvl1pPr algn="ctr">
              <a:defRPr/>
            </a:lvl1pPr>
          </a:lstStyle>
          <a:p>
            <a:endParaRPr lang="en-GB" dirty="0"/>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p:bg bwMode="gray">
      <p:bgRef idx="1001">
        <a:schemeClr val="bg1"/>
      </p:bgRef>
    </p:bg>
    <p:spTree>
      <p:nvGrpSpPr>
        <p:cNvPr id="1" name=""/>
        <p:cNvGrpSpPr/>
        <p:nvPr/>
      </p:nvGrpSpPr>
      <p:grpSpPr>
        <a:xfrm>
          <a:off x="0" y="0"/>
          <a:ext cx="0" cy="0"/>
          <a:chOff x="0" y="0"/>
          <a:chExt cx="0" cy="0"/>
        </a:xfrm>
      </p:grpSpPr>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Four Chevrons">
    <p:spTree>
      <p:nvGrpSpPr>
        <p:cNvPr id="1" name=""/>
        <p:cNvGrpSpPr/>
        <p:nvPr/>
      </p:nvGrpSpPr>
      <p:grpSpPr>
        <a:xfrm>
          <a:off x="0" y="0"/>
          <a:ext cx="0" cy="0"/>
          <a:chOff x="0" y="0"/>
          <a:chExt cx="0" cy="0"/>
        </a:xfrm>
      </p:grpSpPr>
      <p:sp>
        <p:nvSpPr>
          <p:cNvPr id="11" name="Text Placeholder 20"/>
          <p:cNvSpPr>
            <a:spLocks noGrp="1"/>
          </p:cNvSpPr>
          <p:nvPr>
            <p:ph type="body" sz="quarter" idx="27"/>
          </p:nvPr>
        </p:nvSpPr>
        <p:spPr bwMode="gray">
          <a:xfrm>
            <a:off x="2411428" y="112556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12" name="Text Placeholder 20"/>
          <p:cNvSpPr>
            <a:spLocks noGrp="1"/>
          </p:cNvSpPr>
          <p:nvPr>
            <p:ph type="body" sz="quarter" idx="26"/>
          </p:nvPr>
        </p:nvSpPr>
        <p:spPr bwMode="gray">
          <a:xfrm>
            <a:off x="179403" y="1125568"/>
            <a:ext cx="2016125"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13" name="Text Placeholder 20"/>
          <p:cNvSpPr>
            <a:spLocks noGrp="1"/>
          </p:cNvSpPr>
          <p:nvPr>
            <p:ph type="body" sz="quarter" idx="28"/>
          </p:nvPr>
        </p:nvSpPr>
        <p:spPr bwMode="gray">
          <a:xfrm>
            <a:off x="4643453" y="112556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14" name="Text Placeholder 20"/>
          <p:cNvSpPr>
            <a:spLocks noGrp="1"/>
          </p:cNvSpPr>
          <p:nvPr>
            <p:ph type="body" sz="quarter" idx="29"/>
          </p:nvPr>
        </p:nvSpPr>
        <p:spPr bwMode="gray">
          <a:xfrm>
            <a:off x="6877064" y="112556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6" name="Title 5"/>
          <p:cNvSpPr>
            <a:spLocks noGrp="1"/>
          </p:cNvSpPr>
          <p:nvPr>
            <p:ph type="title"/>
          </p:nvPr>
        </p:nvSpPr>
        <p:spPr bwMode="gray"/>
        <p:txBody>
          <a:bodyPr/>
          <a:lstStyle/>
          <a:p>
            <a:pPr lvl="0"/>
            <a:r>
              <a:rPr lang="en-US" dirty="0" smtClean="0"/>
              <a:t>Click to edit Master title style</a:t>
            </a:r>
            <a:endParaRPr lang="en-GB" dirty="0"/>
          </a:p>
        </p:txBody>
      </p:sp>
      <p:sp>
        <p:nvSpPr>
          <p:cNvPr id="30" name="Text Placeholder 29"/>
          <p:cNvSpPr>
            <a:spLocks noGrp="1"/>
          </p:cNvSpPr>
          <p:nvPr>
            <p:ph type="body" sz="quarter" idx="13"/>
          </p:nvPr>
        </p:nvSpPr>
        <p:spPr bwMode="gray">
          <a:xfrm>
            <a:off x="179403" y="1916113"/>
            <a:ext cx="2016125" cy="41767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31" name="Text Placeholder 29"/>
          <p:cNvSpPr>
            <a:spLocks noGrp="1"/>
          </p:cNvSpPr>
          <p:nvPr>
            <p:ph type="body" sz="quarter" idx="14"/>
          </p:nvPr>
        </p:nvSpPr>
        <p:spPr bwMode="gray">
          <a:xfrm>
            <a:off x="2417291" y="1916113"/>
            <a:ext cx="2016125" cy="41767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32" name="Text Placeholder 29"/>
          <p:cNvSpPr>
            <a:spLocks noGrp="1"/>
          </p:cNvSpPr>
          <p:nvPr>
            <p:ph type="body" sz="quarter" idx="15"/>
          </p:nvPr>
        </p:nvSpPr>
        <p:spPr bwMode="gray">
          <a:xfrm>
            <a:off x="4609506" y="1916113"/>
            <a:ext cx="2016125" cy="41767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33" name="Text Placeholder 29"/>
          <p:cNvSpPr>
            <a:spLocks noGrp="1"/>
          </p:cNvSpPr>
          <p:nvPr>
            <p:ph type="body" sz="quarter" idx="16"/>
          </p:nvPr>
        </p:nvSpPr>
        <p:spPr bwMode="gray">
          <a:xfrm>
            <a:off x="6877065" y="1916113"/>
            <a:ext cx="2016125" cy="41767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1EABA9D-6A4C-42F2-8E27-666F02BA572C}" type="slidenum">
              <a:rPr lang="en-US"/>
              <a:pPr/>
              <a:t>‹#›</a:t>
            </a:fld>
            <a:endParaRPr lang="en-US" dirty="0"/>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Five Chevrons">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dirty="0" smtClean="0"/>
              <a:t>Click to edit Master title style</a:t>
            </a:r>
            <a:endParaRPr lang="en-GB" dirty="0"/>
          </a:p>
        </p:txBody>
      </p:sp>
      <p:sp>
        <p:nvSpPr>
          <p:cNvPr id="26" name="Text Placeholder 29"/>
          <p:cNvSpPr>
            <a:spLocks noGrp="1"/>
          </p:cNvSpPr>
          <p:nvPr>
            <p:ph type="body" sz="quarter" idx="13"/>
          </p:nvPr>
        </p:nvSpPr>
        <p:spPr bwMode="gray">
          <a:xfrm>
            <a:off x="179388"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27" name="Text Placeholder 29"/>
          <p:cNvSpPr>
            <a:spLocks noGrp="1"/>
          </p:cNvSpPr>
          <p:nvPr>
            <p:ph type="body" sz="quarter" idx="14"/>
          </p:nvPr>
        </p:nvSpPr>
        <p:spPr bwMode="gray">
          <a:xfrm>
            <a:off x="1958941"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28" name="Text Placeholder 29"/>
          <p:cNvSpPr>
            <a:spLocks noGrp="1"/>
          </p:cNvSpPr>
          <p:nvPr>
            <p:ph type="body" sz="quarter" idx="15"/>
          </p:nvPr>
        </p:nvSpPr>
        <p:spPr bwMode="gray">
          <a:xfrm>
            <a:off x="3738501"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30" name="Text Placeholder 29"/>
          <p:cNvSpPr>
            <a:spLocks noGrp="1"/>
          </p:cNvSpPr>
          <p:nvPr>
            <p:ph type="body" sz="quarter" idx="16"/>
          </p:nvPr>
        </p:nvSpPr>
        <p:spPr bwMode="gray">
          <a:xfrm>
            <a:off x="5518053"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37" name="Text Placeholder 29"/>
          <p:cNvSpPr>
            <a:spLocks noGrp="1"/>
          </p:cNvSpPr>
          <p:nvPr>
            <p:ph type="body" sz="quarter" idx="17"/>
          </p:nvPr>
        </p:nvSpPr>
        <p:spPr bwMode="gray">
          <a:xfrm>
            <a:off x="7297605"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14" name="Text Placeholder 20"/>
          <p:cNvSpPr>
            <a:spLocks noGrp="1"/>
          </p:cNvSpPr>
          <p:nvPr>
            <p:ph type="body" sz="quarter" idx="27"/>
          </p:nvPr>
        </p:nvSpPr>
        <p:spPr bwMode="gray">
          <a:xfrm>
            <a:off x="1958941" y="112556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15" name="Text Placeholder 20"/>
          <p:cNvSpPr>
            <a:spLocks noGrp="1"/>
          </p:cNvSpPr>
          <p:nvPr>
            <p:ph type="body" sz="quarter" idx="26"/>
          </p:nvPr>
        </p:nvSpPr>
        <p:spPr bwMode="gray">
          <a:xfrm>
            <a:off x="179389" y="1125568"/>
            <a:ext cx="1584300"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16" name="Text Placeholder 20"/>
          <p:cNvSpPr>
            <a:spLocks noGrp="1"/>
          </p:cNvSpPr>
          <p:nvPr>
            <p:ph type="body" sz="quarter" idx="28"/>
          </p:nvPr>
        </p:nvSpPr>
        <p:spPr bwMode="gray">
          <a:xfrm>
            <a:off x="3738494" y="112556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17" name="Text Placeholder 20"/>
          <p:cNvSpPr>
            <a:spLocks noGrp="1"/>
          </p:cNvSpPr>
          <p:nvPr>
            <p:ph type="body" sz="quarter" idx="29"/>
          </p:nvPr>
        </p:nvSpPr>
        <p:spPr bwMode="gray">
          <a:xfrm>
            <a:off x="5518047" y="112556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19" name="Text Placeholder 20"/>
          <p:cNvSpPr>
            <a:spLocks noGrp="1"/>
          </p:cNvSpPr>
          <p:nvPr>
            <p:ph type="body" sz="quarter" idx="30"/>
          </p:nvPr>
        </p:nvSpPr>
        <p:spPr bwMode="gray">
          <a:xfrm>
            <a:off x="7297600" y="112556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emands and drivers">
    <p:spTree>
      <p:nvGrpSpPr>
        <p:cNvPr id="1" name=""/>
        <p:cNvGrpSpPr/>
        <p:nvPr/>
      </p:nvGrpSpPr>
      <p:grpSpPr>
        <a:xfrm>
          <a:off x="0" y="0"/>
          <a:ext cx="0" cy="0"/>
          <a:chOff x="0" y="0"/>
          <a:chExt cx="0" cy="0"/>
        </a:xfrm>
      </p:grpSpPr>
      <p:sp>
        <p:nvSpPr>
          <p:cNvPr id="24" name="AutoShape 20"/>
          <p:cNvSpPr>
            <a:spLocks noChangeArrowheads="1"/>
          </p:cNvSpPr>
          <p:nvPr userDrawn="1"/>
        </p:nvSpPr>
        <p:spPr bwMode="gray">
          <a:xfrm rot="19080000" flipH="1">
            <a:off x="4691406" y="2387890"/>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pPr algn="l"/>
            <a:endParaRPr lang="en-CA" sz="1800" b="1" dirty="0">
              <a:solidFill>
                <a:prstClr val="black"/>
              </a:solidFill>
              <a:latin typeface="Arial" pitchFamily="34" charset="0"/>
            </a:endParaRPr>
          </a:p>
        </p:txBody>
      </p:sp>
      <p:sp>
        <p:nvSpPr>
          <p:cNvPr id="26" name="AutoShape 17"/>
          <p:cNvSpPr>
            <a:spLocks noChangeArrowheads="1"/>
          </p:cNvSpPr>
          <p:nvPr userDrawn="1"/>
        </p:nvSpPr>
        <p:spPr bwMode="gray">
          <a:xfrm rot="2520000" flipH="1">
            <a:off x="4691406" y="4431706"/>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pPr algn="l"/>
            <a:endParaRPr lang="en-CA" sz="1800" b="1" dirty="0">
              <a:solidFill>
                <a:prstClr val="black"/>
              </a:solidFill>
              <a:latin typeface="Arial"/>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2" name="AutoShape 20"/>
          <p:cNvSpPr>
            <a:spLocks noChangeArrowheads="1"/>
          </p:cNvSpPr>
          <p:nvPr userDrawn="1"/>
        </p:nvSpPr>
        <p:spPr bwMode="gray">
          <a:xfrm rot="2520000">
            <a:off x="2879173" y="2387890"/>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pPr algn="l"/>
            <a:endParaRPr lang="en-CA" sz="1800" b="1" dirty="0">
              <a:solidFill>
                <a:prstClr val="black"/>
              </a:solidFill>
              <a:latin typeface="Arial" pitchFamily="34" charset="0"/>
            </a:endParaRPr>
          </a:p>
        </p:txBody>
      </p:sp>
      <p:sp>
        <p:nvSpPr>
          <p:cNvPr id="23" name="AutoShape 17"/>
          <p:cNvSpPr>
            <a:spLocks noChangeArrowheads="1"/>
          </p:cNvSpPr>
          <p:nvPr userDrawn="1"/>
        </p:nvSpPr>
        <p:spPr bwMode="gray">
          <a:xfrm rot="19080000">
            <a:off x="2879173" y="4431706"/>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pPr algn="l"/>
            <a:endParaRPr lang="en-CA" sz="1800" b="1" dirty="0">
              <a:solidFill>
                <a:prstClr val="black"/>
              </a:solidFill>
              <a:latin typeface="Arial"/>
            </a:endParaRPr>
          </a:p>
        </p:txBody>
      </p:sp>
      <p:sp>
        <p:nvSpPr>
          <p:cNvPr id="25" name="Text Placeholder 10"/>
          <p:cNvSpPr>
            <a:spLocks noGrp="1"/>
          </p:cNvSpPr>
          <p:nvPr userDrawn="1">
            <p:ph type="body" sz="quarter" idx="21"/>
          </p:nvPr>
        </p:nvSpPr>
        <p:spPr bwMode="gray">
          <a:xfrm>
            <a:off x="3822700" y="3187175"/>
            <a:ext cx="1441714" cy="821280"/>
          </a:xfrm>
          <a:prstGeom prst="ellipse">
            <a:avLst/>
          </a:prstGeom>
          <a:solidFill>
            <a:srgbClr val="AA5CAA"/>
          </a:solidFill>
          <a:ln>
            <a:noFill/>
          </a:ln>
        </p:spPr>
        <p:txBody>
          <a:bodyPr lIns="54000" tIns="54000" rIns="54000" bIns="54000" anchor="ctr" anchorCtr="1"/>
          <a:lstStyle>
            <a:lvl1pPr algn="ctr">
              <a:defRPr>
                <a:solidFill>
                  <a:schemeClr val="bg1"/>
                </a:solidFill>
              </a:defRPr>
            </a:lvl1pPr>
          </a:lstStyle>
          <a:p>
            <a:r>
              <a:rPr lang="en-GB" dirty="0" smtClean="0"/>
              <a:t>Text</a:t>
            </a:r>
            <a:endParaRPr lang="en-GB" dirty="0"/>
          </a:p>
        </p:txBody>
      </p:sp>
      <p:sp>
        <p:nvSpPr>
          <p:cNvPr id="29" name="Text Placeholder 20"/>
          <p:cNvSpPr>
            <a:spLocks noGrp="1"/>
          </p:cNvSpPr>
          <p:nvPr>
            <p:ph type="body" sz="quarter" idx="22"/>
          </p:nvPr>
        </p:nvSpPr>
        <p:spPr bwMode="gray">
          <a:xfrm>
            <a:off x="179391" y="1557337"/>
            <a:ext cx="332302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 name="Text Placeholder 20"/>
          <p:cNvSpPr>
            <a:spLocks noGrp="1"/>
          </p:cNvSpPr>
          <p:nvPr>
            <p:ph type="body" sz="quarter" idx="23"/>
          </p:nvPr>
        </p:nvSpPr>
        <p:spPr bwMode="gray">
          <a:xfrm>
            <a:off x="179391" y="4148137"/>
            <a:ext cx="332302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1" name="Text Placeholder 20"/>
          <p:cNvSpPr>
            <a:spLocks noGrp="1"/>
          </p:cNvSpPr>
          <p:nvPr>
            <p:ph type="body" sz="quarter" idx="24"/>
          </p:nvPr>
        </p:nvSpPr>
        <p:spPr bwMode="gray">
          <a:xfrm>
            <a:off x="5570153" y="1557337"/>
            <a:ext cx="332302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2" name="Text Placeholder 20"/>
          <p:cNvSpPr>
            <a:spLocks noGrp="1"/>
          </p:cNvSpPr>
          <p:nvPr>
            <p:ph type="body" sz="quarter" idx="25"/>
          </p:nvPr>
        </p:nvSpPr>
        <p:spPr bwMode="gray">
          <a:xfrm>
            <a:off x="5570153" y="4148137"/>
            <a:ext cx="332302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5" name="Text Placeholder 20"/>
          <p:cNvSpPr>
            <a:spLocks noGrp="1"/>
          </p:cNvSpPr>
          <p:nvPr>
            <p:ph type="body" sz="quarter" idx="26"/>
          </p:nvPr>
        </p:nvSpPr>
        <p:spPr bwMode="gray">
          <a:xfrm>
            <a:off x="179391" y="1125568"/>
            <a:ext cx="332302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36" name="Text Placeholder 20"/>
          <p:cNvSpPr>
            <a:spLocks noGrp="1"/>
          </p:cNvSpPr>
          <p:nvPr>
            <p:ph type="body" sz="quarter" idx="27"/>
          </p:nvPr>
        </p:nvSpPr>
        <p:spPr bwMode="gray">
          <a:xfrm>
            <a:off x="5570153" y="1125568"/>
            <a:ext cx="332302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37" name="Text Placeholder 20"/>
          <p:cNvSpPr>
            <a:spLocks noGrp="1"/>
          </p:cNvSpPr>
          <p:nvPr>
            <p:ph type="body" sz="quarter" idx="28"/>
          </p:nvPr>
        </p:nvSpPr>
        <p:spPr bwMode="gray">
          <a:xfrm>
            <a:off x="179391" y="3716339"/>
            <a:ext cx="332302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38" name="Text Placeholder 20"/>
          <p:cNvSpPr>
            <a:spLocks noGrp="1"/>
          </p:cNvSpPr>
          <p:nvPr>
            <p:ph type="body" sz="quarter" idx="29"/>
          </p:nvPr>
        </p:nvSpPr>
        <p:spPr bwMode="gray">
          <a:xfrm>
            <a:off x="5570153" y="3716339"/>
            <a:ext cx="332302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173532" y="1557337"/>
            <a:ext cx="4254012" cy="45354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23" name="Text Placeholder 20"/>
          <p:cNvSpPr>
            <a:spLocks noGrp="1"/>
          </p:cNvSpPr>
          <p:nvPr>
            <p:ph type="body" sz="quarter" idx="22"/>
          </p:nvPr>
        </p:nvSpPr>
        <p:spPr bwMode="gray">
          <a:xfrm>
            <a:off x="4639164" y="1557337"/>
            <a:ext cx="4254012" cy="45354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29" name="Text Placeholder 20"/>
          <p:cNvSpPr>
            <a:spLocks noGrp="1"/>
          </p:cNvSpPr>
          <p:nvPr>
            <p:ph type="body" sz="quarter" idx="26"/>
          </p:nvPr>
        </p:nvSpPr>
        <p:spPr bwMode="gray">
          <a:xfrm>
            <a:off x="173532" y="112556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30" name="Text Placeholder 20"/>
          <p:cNvSpPr>
            <a:spLocks noGrp="1"/>
          </p:cNvSpPr>
          <p:nvPr>
            <p:ph type="body" sz="quarter" idx="27"/>
          </p:nvPr>
        </p:nvSpPr>
        <p:spPr bwMode="gray">
          <a:xfrm>
            <a:off x="4639164" y="112556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utline 2">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173532" y="1557337"/>
            <a:ext cx="425401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3" name="Text Placeholder 20"/>
          <p:cNvSpPr>
            <a:spLocks noGrp="1"/>
          </p:cNvSpPr>
          <p:nvPr>
            <p:ph type="body" sz="quarter" idx="22"/>
          </p:nvPr>
        </p:nvSpPr>
        <p:spPr bwMode="gray">
          <a:xfrm>
            <a:off x="4639164" y="1557337"/>
            <a:ext cx="425401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5" name="Text Placeholder 20"/>
          <p:cNvSpPr>
            <a:spLocks noGrp="1"/>
          </p:cNvSpPr>
          <p:nvPr>
            <p:ph type="body" sz="quarter" idx="23"/>
          </p:nvPr>
        </p:nvSpPr>
        <p:spPr bwMode="gray">
          <a:xfrm>
            <a:off x="173532" y="4148137"/>
            <a:ext cx="4254012" cy="1944688"/>
          </a:xfrm>
          <a:solidFill>
            <a:srgbClr val="BFDEE4"/>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6" name="Text Placeholder 20"/>
          <p:cNvSpPr>
            <a:spLocks noGrp="1"/>
          </p:cNvSpPr>
          <p:nvPr>
            <p:ph type="body" sz="quarter" idx="24"/>
          </p:nvPr>
        </p:nvSpPr>
        <p:spPr bwMode="gray">
          <a:xfrm>
            <a:off x="4639164" y="4148137"/>
            <a:ext cx="4254012" cy="1944688"/>
          </a:xfrm>
          <a:solidFill>
            <a:srgbClr val="BFDEE4"/>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9" name="Text Placeholder 20"/>
          <p:cNvSpPr>
            <a:spLocks noGrp="1"/>
          </p:cNvSpPr>
          <p:nvPr>
            <p:ph type="body" sz="quarter" idx="26"/>
          </p:nvPr>
        </p:nvSpPr>
        <p:spPr bwMode="gray">
          <a:xfrm>
            <a:off x="173532" y="112556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30" name="Text Placeholder 20"/>
          <p:cNvSpPr>
            <a:spLocks noGrp="1"/>
          </p:cNvSpPr>
          <p:nvPr>
            <p:ph type="body" sz="quarter" idx="27"/>
          </p:nvPr>
        </p:nvSpPr>
        <p:spPr bwMode="gray">
          <a:xfrm>
            <a:off x="4639164" y="112556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31" name="Text Placeholder 20"/>
          <p:cNvSpPr>
            <a:spLocks noGrp="1"/>
          </p:cNvSpPr>
          <p:nvPr>
            <p:ph type="body" sz="quarter" idx="28"/>
          </p:nvPr>
        </p:nvSpPr>
        <p:spPr bwMode="gray">
          <a:xfrm>
            <a:off x="173532" y="3716339"/>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32" name="Text Placeholder 20"/>
          <p:cNvSpPr>
            <a:spLocks noGrp="1"/>
          </p:cNvSpPr>
          <p:nvPr>
            <p:ph type="body" sz="quarter" idx="29"/>
          </p:nvPr>
        </p:nvSpPr>
        <p:spPr bwMode="gray">
          <a:xfrm>
            <a:off x="4639164" y="3716339"/>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33" name="Chart Placeholder 31"/>
          <p:cNvSpPr>
            <a:spLocks noGrp="1"/>
          </p:cNvSpPr>
          <p:nvPr>
            <p:ph type="chart" sz="quarter" idx="22"/>
          </p:nvPr>
        </p:nvSpPr>
        <p:spPr bwMode="gray">
          <a:xfrm>
            <a:off x="3172573" y="1125538"/>
            <a:ext cx="2724700" cy="2376488"/>
          </a:xfrm>
        </p:spPr>
        <p:txBody>
          <a:bodyPr/>
          <a:lstStyle/>
          <a:p>
            <a:endParaRPr lang="en-GB" dirty="0"/>
          </a:p>
        </p:txBody>
      </p:sp>
      <p:sp>
        <p:nvSpPr>
          <p:cNvPr id="28" name="Text Placeholder 17"/>
          <p:cNvSpPr>
            <a:spLocks noGrp="1"/>
          </p:cNvSpPr>
          <p:nvPr>
            <p:ph type="body" sz="quarter" idx="20"/>
          </p:nvPr>
        </p:nvSpPr>
        <p:spPr bwMode="gray">
          <a:xfrm>
            <a:off x="6168751" y="3716353"/>
            <a:ext cx="2723204" cy="23764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32" name="Chart Placeholder 31"/>
          <p:cNvSpPr>
            <a:spLocks noGrp="1"/>
          </p:cNvSpPr>
          <p:nvPr>
            <p:ph type="chart" sz="quarter" idx="21"/>
          </p:nvPr>
        </p:nvSpPr>
        <p:spPr bwMode="gray">
          <a:xfrm>
            <a:off x="6167254" y="1125538"/>
            <a:ext cx="2724700" cy="2376488"/>
          </a:xfrm>
        </p:spPr>
        <p:txBody>
          <a:bodyPr/>
          <a:lstStyle/>
          <a:p>
            <a:endParaRPr lang="en-GB" dirty="0"/>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13" name="Table Placeholder 12"/>
          <p:cNvSpPr>
            <a:spLocks noGrp="1"/>
          </p:cNvSpPr>
          <p:nvPr>
            <p:ph type="tbl" sz="quarter" idx="14"/>
          </p:nvPr>
        </p:nvSpPr>
        <p:spPr bwMode="gray">
          <a:xfrm>
            <a:off x="179388" y="1125538"/>
            <a:ext cx="2723204" cy="2376488"/>
          </a:xfrm>
        </p:spPr>
        <p:txBody>
          <a:bodyPr/>
          <a:lstStyle/>
          <a:p>
            <a:endParaRPr lang="en-GB" dirty="0"/>
          </a:p>
        </p:txBody>
      </p:sp>
      <p:sp>
        <p:nvSpPr>
          <p:cNvPr id="18" name="Text Placeholder 17"/>
          <p:cNvSpPr>
            <a:spLocks noGrp="1"/>
          </p:cNvSpPr>
          <p:nvPr>
            <p:ph type="body" sz="quarter" idx="16"/>
          </p:nvPr>
        </p:nvSpPr>
        <p:spPr bwMode="gray">
          <a:xfrm>
            <a:off x="179388" y="3716353"/>
            <a:ext cx="2723204" cy="23764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26" name="Text Placeholder 17"/>
          <p:cNvSpPr>
            <a:spLocks noGrp="1"/>
          </p:cNvSpPr>
          <p:nvPr>
            <p:ph type="body" sz="quarter" idx="18"/>
          </p:nvPr>
        </p:nvSpPr>
        <p:spPr bwMode="gray">
          <a:xfrm>
            <a:off x="3172573" y="3716353"/>
            <a:ext cx="2723204" cy="23764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grpSp>
        <p:nvGrpSpPr>
          <p:cNvPr id="2" name="Group 22"/>
          <p:cNvGrpSpPr/>
          <p:nvPr userDrawn="1"/>
        </p:nvGrpSpPr>
        <p:grpSpPr bwMode="gray">
          <a:xfrm>
            <a:off x="0" y="3"/>
            <a:ext cx="9144000" cy="6858001"/>
            <a:chOff x="0" y="0"/>
            <a:chExt cx="9144000" cy="6858001"/>
          </a:xfrm>
        </p:grpSpPr>
        <p:sp>
          <p:nvSpPr>
            <p:cNvPr id="6" name="Freeform 6"/>
            <p:cNvSpPr>
              <a:spLocks/>
            </p:cNvSpPr>
            <p:nvPr userDrawn="1"/>
          </p:nvSpPr>
          <p:spPr bwMode="gray">
            <a:xfrm>
              <a:off x="3397250" y="1116013"/>
              <a:ext cx="5746750" cy="5741988"/>
            </a:xfrm>
            <a:custGeom>
              <a:avLst/>
              <a:gdLst/>
              <a:ahLst/>
              <a:cxnLst>
                <a:cxn ang="0">
                  <a:pos x="0" y="3617"/>
                </a:cxn>
                <a:cxn ang="0">
                  <a:pos x="2549" y="3617"/>
                </a:cxn>
                <a:cxn ang="0">
                  <a:pos x="3620" y="0"/>
                </a:cxn>
                <a:cxn ang="0">
                  <a:pos x="1072" y="0"/>
                </a:cxn>
                <a:cxn ang="0">
                  <a:pos x="0" y="3617"/>
                </a:cxn>
              </a:cxnLst>
              <a:rect l="0" t="0" r="r" b="b"/>
              <a:pathLst>
                <a:path w="3620" h="3617">
                  <a:moveTo>
                    <a:pt x="0" y="3617"/>
                  </a:moveTo>
                  <a:lnTo>
                    <a:pt x="2549" y="3617"/>
                  </a:lnTo>
                  <a:lnTo>
                    <a:pt x="3620" y="0"/>
                  </a:lnTo>
                  <a:lnTo>
                    <a:pt x="1072" y="0"/>
                  </a:lnTo>
                  <a:lnTo>
                    <a:pt x="0" y="3617"/>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lgn="l">
                <a:spcBef>
                  <a:spcPct val="50000"/>
                </a:spcBef>
                <a:defRPr/>
              </a:pPr>
              <a:endParaRPr lang="en-GB" sz="1800" b="1">
                <a:solidFill>
                  <a:prstClr val="black"/>
                </a:solidFill>
                <a:latin typeface="Arial"/>
              </a:endParaRPr>
            </a:p>
          </p:txBody>
        </p:sp>
        <p:sp>
          <p:nvSpPr>
            <p:cNvPr id="11" name="Freeform 7"/>
            <p:cNvSpPr>
              <a:spLocks/>
            </p:cNvSpPr>
            <p:nvPr userDrawn="1"/>
          </p:nvSpPr>
          <p:spPr bwMode="gray">
            <a:xfrm>
              <a:off x="7007225" y="6116638"/>
              <a:ext cx="2136775" cy="741363"/>
            </a:xfrm>
            <a:custGeom>
              <a:avLst/>
              <a:gdLst/>
              <a:ahLst/>
              <a:cxnLst>
                <a:cxn ang="0">
                  <a:pos x="0" y="467"/>
                </a:cxn>
                <a:cxn ang="0">
                  <a:pos x="1208" y="467"/>
                </a:cxn>
                <a:cxn ang="0">
                  <a:pos x="1346" y="0"/>
                </a:cxn>
                <a:cxn ang="0">
                  <a:pos x="138" y="0"/>
                </a:cxn>
                <a:cxn ang="0">
                  <a:pos x="0" y="467"/>
                </a:cxn>
              </a:cxnLst>
              <a:rect l="0" t="0" r="r" b="b"/>
              <a:pathLst>
                <a:path w="1346" h="467">
                  <a:moveTo>
                    <a:pt x="0" y="467"/>
                  </a:moveTo>
                  <a:lnTo>
                    <a:pt x="1208" y="467"/>
                  </a:lnTo>
                  <a:lnTo>
                    <a:pt x="1346" y="0"/>
                  </a:lnTo>
                  <a:lnTo>
                    <a:pt x="138" y="0"/>
                  </a:lnTo>
                  <a:lnTo>
                    <a:pt x="0" y="467"/>
                  </a:lnTo>
                  <a:close/>
                </a:path>
              </a:pathLst>
            </a:custGeom>
            <a:solidFill>
              <a:srgbClr val="00B0F0"/>
            </a:solidFill>
            <a:ln w="9525" cap="flat" cmpd="sng">
              <a:noFill/>
              <a:prstDash val="solid"/>
              <a:round/>
              <a:headEnd type="none" w="med" len="med"/>
              <a:tailEnd type="none" w="med" len="med"/>
            </a:ln>
            <a:effectLst/>
          </p:spPr>
          <p:txBody>
            <a:bodyPr/>
            <a:lstStyle/>
            <a:p>
              <a:pPr>
                <a:spcBef>
                  <a:spcPct val="50000"/>
                </a:spcBef>
                <a:defRPr/>
              </a:pPr>
              <a:endParaRPr lang="en-GB" sz="1800" b="1">
                <a:solidFill>
                  <a:prstClr val="black"/>
                </a:solidFill>
                <a:latin typeface="Arial"/>
              </a:endParaRPr>
            </a:p>
          </p:txBody>
        </p:sp>
        <p:sp>
          <p:nvSpPr>
            <p:cNvPr id="13" name="Freeform 8"/>
            <p:cNvSpPr>
              <a:spLocks/>
            </p:cNvSpPr>
            <p:nvPr userDrawn="1"/>
          </p:nvSpPr>
          <p:spPr bwMode="gray">
            <a:xfrm>
              <a:off x="1241425" y="4743450"/>
              <a:ext cx="2530475" cy="2114550"/>
            </a:xfrm>
            <a:custGeom>
              <a:avLst/>
              <a:gdLst/>
              <a:ahLst/>
              <a:cxnLst>
                <a:cxn ang="0">
                  <a:pos x="395" y="0"/>
                </a:cxn>
                <a:cxn ang="0">
                  <a:pos x="0" y="1332"/>
                </a:cxn>
                <a:cxn ang="0">
                  <a:pos x="1199" y="1332"/>
                </a:cxn>
                <a:cxn ang="0">
                  <a:pos x="1594" y="0"/>
                </a:cxn>
                <a:cxn ang="0">
                  <a:pos x="395" y="0"/>
                </a:cxn>
              </a:cxnLst>
              <a:rect l="0" t="0" r="r" b="b"/>
              <a:pathLst>
                <a:path w="1594" h="1332">
                  <a:moveTo>
                    <a:pt x="395" y="0"/>
                  </a:moveTo>
                  <a:lnTo>
                    <a:pt x="0" y="1332"/>
                  </a:lnTo>
                  <a:lnTo>
                    <a:pt x="1199" y="1332"/>
                  </a:lnTo>
                  <a:lnTo>
                    <a:pt x="1594" y="0"/>
                  </a:lnTo>
                  <a:lnTo>
                    <a:pt x="395" y="0"/>
                  </a:lnTo>
                  <a:close/>
                </a:path>
              </a:pathLst>
            </a:custGeom>
            <a:solidFill>
              <a:srgbClr val="8099C6"/>
            </a:solidFill>
            <a:ln w="9525">
              <a:noFill/>
              <a:round/>
              <a:headEnd/>
              <a:tailEnd/>
            </a:ln>
          </p:spPr>
          <p:txBody>
            <a:bodyPr vert="horz" wrap="square" lIns="91440" tIns="45720" rIns="91440" bIns="45720" numCol="1" anchor="t" anchorCtr="0" compatLnSpc="1">
              <a:prstTxWarp prst="textNoShape">
                <a:avLst/>
              </a:prstTxWarp>
            </a:bodyPr>
            <a:lstStyle/>
            <a:p>
              <a:pPr algn="l"/>
              <a:endParaRPr lang="en-GB" sz="1800" b="1">
                <a:solidFill>
                  <a:prstClr val="black"/>
                </a:solidFill>
                <a:latin typeface="Arial" pitchFamily="34" charset="0"/>
              </a:endParaRPr>
            </a:p>
          </p:txBody>
        </p:sp>
        <p:sp>
          <p:nvSpPr>
            <p:cNvPr id="14" name="Freeform 13"/>
            <p:cNvSpPr>
              <a:spLocks/>
            </p:cNvSpPr>
            <p:nvPr userDrawn="1"/>
          </p:nvSpPr>
          <p:spPr bwMode="gray">
            <a:xfrm>
              <a:off x="1554163" y="0"/>
              <a:ext cx="4738688" cy="2343150"/>
            </a:xfrm>
            <a:custGeom>
              <a:avLst/>
              <a:gdLst/>
              <a:ahLst/>
              <a:cxnLst>
                <a:cxn ang="0">
                  <a:pos x="2548" y="1476"/>
                </a:cxn>
                <a:cxn ang="0">
                  <a:pos x="2985" y="0"/>
                </a:cxn>
                <a:cxn ang="0">
                  <a:pos x="437" y="0"/>
                </a:cxn>
                <a:cxn ang="0">
                  <a:pos x="0" y="1476"/>
                </a:cxn>
                <a:cxn ang="0">
                  <a:pos x="2548" y="1476"/>
                </a:cxn>
              </a:cxnLst>
              <a:rect l="0" t="0" r="r" b="b"/>
              <a:pathLst>
                <a:path w="2985" h="1476">
                  <a:moveTo>
                    <a:pt x="2548" y="1476"/>
                  </a:moveTo>
                  <a:lnTo>
                    <a:pt x="2985" y="0"/>
                  </a:lnTo>
                  <a:lnTo>
                    <a:pt x="437" y="0"/>
                  </a:lnTo>
                  <a:lnTo>
                    <a:pt x="0" y="1476"/>
                  </a:lnTo>
                  <a:lnTo>
                    <a:pt x="2548" y="1476"/>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lgn="l">
                <a:spcBef>
                  <a:spcPct val="50000"/>
                </a:spcBef>
                <a:defRPr/>
              </a:pPr>
              <a:endParaRPr lang="en-GB" sz="1800" b="1">
                <a:solidFill>
                  <a:prstClr val="black"/>
                </a:solidFill>
                <a:latin typeface="Arial"/>
              </a:endParaRPr>
            </a:p>
          </p:txBody>
        </p:sp>
        <p:sp>
          <p:nvSpPr>
            <p:cNvPr id="15" name="Freeform 14"/>
            <p:cNvSpPr>
              <a:spLocks/>
            </p:cNvSpPr>
            <p:nvPr userDrawn="1"/>
          </p:nvSpPr>
          <p:spPr bwMode="gray">
            <a:xfrm>
              <a:off x="0" y="0"/>
              <a:ext cx="3898900" cy="5630863"/>
            </a:xfrm>
            <a:custGeom>
              <a:avLst/>
              <a:gdLst/>
              <a:ahLst/>
              <a:cxnLst>
                <a:cxn ang="0">
                  <a:pos x="2456" y="0"/>
                </a:cxn>
                <a:cxn ang="0">
                  <a:pos x="0" y="0"/>
                </a:cxn>
                <a:cxn ang="0">
                  <a:pos x="0" y="3547"/>
                </a:cxn>
                <a:cxn ang="0">
                  <a:pos x="1405" y="3547"/>
                </a:cxn>
                <a:cxn ang="0">
                  <a:pos x="2456" y="0"/>
                </a:cxn>
              </a:cxnLst>
              <a:rect l="0" t="0" r="r" b="b"/>
              <a:pathLst>
                <a:path w="2456" h="3547">
                  <a:moveTo>
                    <a:pt x="2456" y="0"/>
                  </a:moveTo>
                  <a:lnTo>
                    <a:pt x="0" y="0"/>
                  </a:lnTo>
                  <a:lnTo>
                    <a:pt x="0" y="3547"/>
                  </a:lnTo>
                  <a:lnTo>
                    <a:pt x="1405" y="3547"/>
                  </a:lnTo>
                  <a:lnTo>
                    <a:pt x="2456" y="0"/>
                  </a:lnTo>
                  <a:close/>
                </a:path>
              </a:pathLst>
            </a:custGeom>
            <a:solidFill>
              <a:srgbClr val="BFCCE3"/>
            </a:solidFill>
            <a:ln w="9525">
              <a:noFill/>
              <a:round/>
              <a:headEnd/>
              <a:tailEnd/>
            </a:ln>
          </p:spPr>
          <p:txBody>
            <a:bodyPr vert="horz" wrap="square" lIns="91440" tIns="45720" rIns="91440" bIns="45720" numCol="1" anchor="t" anchorCtr="0" compatLnSpc="1">
              <a:prstTxWarp prst="textNoShape">
                <a:avLst/>
              </a:prstTxWarp>
            </a:bodyPr>
            <a:lstStyle/>
            <a:p>
              <a:pPr algn="l"/>
              <a:endParaRPr lang="en-GB" sz="1800" b="1">
                <a:solidFill>
                  <a:prstClr val="black"/>
                </a:solidFill>
                <a:latin typeface="Arial" pitchFamily="34" charset="0"/>
              </a:endParaRPr>
            </a:p>
          </p:txBody>
        </p:sp>
        <p:sp>
          <p:nvSpPr>
            <p:cNvPr id="16" name="Freeform 11"/>
            <p:cNvSpPr>
              <a:spLocks/>
            </p:cNvSpPr>
            <p:nvPr userDrawn="1"/>
          </p:nvSpPr>
          <p:spPr bwMode="gray">
            <a:xfrm>
              <a:off x="0" y="2343150"/>
              <a:ext cx="1554163" cy="4514850"/>
            </a:xfrm>
            <a:custGeom>
              <a:avLst/>
              <a:gdLst/>
              <a:ahLst/>
              <a:cxnLst>
                <a:cxn ang="0">
                  <a:pos x="0" y="0"/>
                </a:cxn>
                <a:cxn ang="0">
                  <a:pos x="0" y="2844"/>
                </a:cxn>
                <a:cxn ang="0">
                  <a:pos x="137" y="2844"/>
                </a:cxn>
                <a:cxn ang="0">
                  <a:pos x="979" y="0"/>
                </a:cxn>
                <a:cxn ang="0">
                  <a:pos x="0" y="0"/>
                </a:cxn>
              </a:cxnLst>
              <a:rect l="0" t="0" r="r" b="b"/>
              <a:pathLst>
                <a:path w="979" h="2844">
                  <a:moveTo>
                    <a:pt x="0" y="0"/>
                  </a:moveTo>
                  <a:lnTo>
                    <a:pt x="0" y="2844"/>
                  </a:lnTo>
                  <a:lnTo>
                    <a:pt x="137" y="2844"/>
                  </a:lnTo>
                  <a:lnTo>
                    <a:pt x="979" y="0"/>
                  </a:lnTo>
                  <a:lnTo>
                    <a:pt x="0" y="0"/>
                  </a:lnTo>
                  <a:close/>
                </a:path>
              </a:pathLst>
            </a:custGeom>
            <a:solidFill>
              <a:srgbClr val="E5EAF3"/>
            </a:solidFill>
            <a:ln w="9525">
              <a:noFill/>
              <a:round/>
              <a:headEnd/>
              <a:tailEnd/>
            </a:ln>
          </p:spPr>
          <p:txBody>
            <a:bodyPr vert="horz" wrap="square" lIns="91440" tIns="45720" rIns="91440" bIns="45720" numCol="1" anchor="t" anchorCtr="0" compatLnSpc="1">
              <a:prstTxWarp prst="textNoShape">
                <a:avLst/>
              </a:prstTxWarp>
            </a:bodyPr>
            <a:lstStyle/>
            <a:p>
              <a:pPr algn="l"/>
              <a:endParaRPr lang="en-GB" sz="1800" b="1">
                <a:solidFill>
                  <a:prstClr val="black"/>
                </a:solidFill>
                <a:latin typeface="Arial"/>
              </a:endParaRPr>
            </a:p>
          </p:txBody>
        </p:sp>
        <p:sp>
          <p:nvSpPr>
            <p:cNvPr id="17" name="Freeform 12"/>
            <p:cNvSpPr>
              <a:spLocks/>
            </p:cNvSpPr>
            <p:nvPr userDrawn="1"/>
          </p:nvSpPr>
          <p:spPr bwMode="gray">
            <a:xfrm>
              <a:off x="7007225" y="6116638"/>
              <a:ext cx="655638" cy="741363"/>
            </a:xfrm>
            <a:custGeom>
              <a:avLst/>
              <a:gdLst/>
              <a:ahLst/>
              <a:cxnLst>
                <a:cxn ang="0">
                  <a:pos x="413" y="0"/>
                </a:cxn>
                <a:cxn ang="0">
                  <a:pos x="138" y="0"/>
                </a:cxn>
                <a:cxn ang="0">
                  <a:pos x="0" y="467"/>
                </a:cxn>
                <a:cxn ang="0">
                  <a:pos x="275" y="467"/>
                </a:cxn>
                <a:cxn ang="0">
                  <a:pos x="413" y="0"/>
                </a:cxn>
              </a:cxnLst>
              <a:rect l="0" t="0" r="r" b="b"/>
              <a:pathLst>
                <a:path w="413" h="467">
                  <a:moveTo>
                    <a:pt x="413" y="0"/>
                  </a:moveTo>
                  <a:lnTo>
                    <a:pt x="138" y="0"/>
                  </a:lnTo>
                  <a:lnTo>
                    <a:pt x="0" y="467"/>
                  </a:lnTo>
                  <a:lnTo>
                    <a:pt x="275" y="467"/>
                  </a:lnTo>
                  <a:lnTo>
                    <a:pt x="413" y="0"/>
                  </a:lnTo>
                  <a:close/>
                </a:path>
              </a:pathLst>
            </a:custGeom>
            <a:solidFill>
              <a:srgbClr val="00338D">
                <a:alpha val="95000"/>
              </a:srgbClr>
            </a:solidFill>
            <a:ln w="9525" cap="flat" cmpd="sng">
              <a:noFill/>
              <a:prstDash val="solid"/>
              <a:round/>
              <a:headEnd type="none" w="med" len="med"/>
              <a:tailEnd type="none" w="med" len="med"/>
            </a:ln>
            <a:effectLst/>
          </p:spPr>
          <p:txBody>
            <a:bodyPr/>
            <a:lstStyle/>
            <a:p>
              <a:pPr>
                <a:spcBef>
                  <a:spcPct val="50000"/>
                </a:spcBef>
                <a:defRPr/>
              </a:pPr>
              <a:endParaRPr lang="en-GB" sz="1800" b="1">
                <a:solidFill>
                  <a:prstClr val="black"/>
                </a:solidFill>
                <a:latin typeface="Arial"/>
              </a:endParaRPr>
            </a:p>
          </p:txBody>
        </p:sp>
        <p:sp>
          <p:nvSpPr>
            <p:cNvPr id="18" name="Freeform 13"/>
            <p:cNvSpPr>
              <a:spLocks/>
            </p:cNvSpPr>
            <p:nvPr userDrawn="1"/>
          </p:nvSpPr>
          <p:spPr bwMode="gray">
            <a:xfrm>
              <a:off x="4735513" y="1116013"/>
              <a:ext cx="1227138" cy="1227138"/>
            </a:xfrm>
            <a:custGeom>
              <a:avLst/>
              <a:gdLst/>
              <a:ahLst/>
              <a:cxnLst>
                <a:cxn ang="0">
                  <a:pos x="773" y="0"/>
                </a:cxn>
                <a:cxn ang="0">
                  <a:pos x="229" y="0"/>
                </a:cxn>
                <a:cxn ang="0">
                  <a:pos x="0" y="773"/>
                </a:cxn>
                <a:cxn ang="0">
                  <a:pos x="544" y="773"/>
                </a:cxn>
                <a:cxn ang="0">
                  <a:pos x="773" y="0"/>
                </a:cxn>
              </a:cxnLst>
              <a:rect l="0" t="0" r="r" b="b"/>
              <a:pathLst>
                <a:path w="773" h="773">
                  <a:moveTo>
                    <a:pt x="773" y="0"/>
                  </a:moveTo>
                  <a:lnTo>
                    <a:pt x="229" y="0"/>
                  </a:lnTo>
                  <a:lnTo>
                    <a:pt x="0" y="773"/>
                  </a:lnTo>
                  <a:lnTo>
                    <a:pt x="544" y="773"/>
                  </a:lnTo>
                  <a:lnTo>
                    <a:pt x="773" y="0"/>
                  </a:lnTo>
                  <a:close/>
                </a:path>
              </a:pathLst>
            </a:custGeom>
            <a:solidFill>
              <a:srgbClr val="00257A"/>
            </a:solidFill>
            <a:ln w="9525" cap="flat" cmpd="sng">
              <a:noFill/>
              <a:prstDash val="solid"/>
              <a:round/>
              <a:headEnd type="none" w="med" len="med"/>
              <a:tailEnd type="none" w="med" len="med"/>
            </a:ln>
            <a:effectLst/>
          </p:spPr>
          <p:txBody>
            <a:bodyPr/>
            <a:lstStyle/>
            <a:p>
              <a:pPr algn="l">
                <a:spcBef>
                  <a:spcPct val="50000"/>
                </a:spcBef>
                <a:defRPr/>
              </a:pPr>
              <a:endParaRPr lang="en-GB" sz="1800" b="1">
                <a:solidFill>
                  <a:prstClr val="black"/>
                </a:solidFill>
                <a:latin typeface="Arial"/>
              </a:endParaRPr>
            </a:p>
          </p:txBody>
        </p:sp>
        <p:sp>
          <p:nvSpPr>
            <p:cNvPr id="19" name="Freeform 14"/>
            <p:cNvSpPr>
              <a:spLocks/>
            </p:cNvSpPr>
            <p:nvPr userDrawn="1"/>
          </p:nvSpPr>
          <p:spPr bwMode="gray">
            <a:xfrm>
              <a:off x="1604963" y="4743450"/>
              <a:ext cx="889000" cy="887413"/>
            </a:xfrm>
            <a:custGeom>
              <a:avLst/>
              <a:gdLst/>
              <a:ahLst/>
              <a:cxnLst>
                <a:cxn ang="0">
                  <a:pos x="0" y="559"/>
                </a:cxn>
                <a:cxn ang="0">
                  <a:pos x="394" y="559"/>
                </a:cxn>
                <a:cxn ang="0">
                  <a:pos x="560" y="0"/>
                </a:cxn>
                <a:cxn ang="0">
                  <a:pos x="166" y="0"/>
                </a:cxn>
                <a:cxn ang="0">
                  <a:pos x="0" y="559"/>
                </a:cxn>
              </a:cxnLst>
              <a:rect l="0" t="0" r="r" b="b"/>
              <a:pathLst>
                <a:path w="560" h="559">
                  <a:moveTo>
                    <a:pt x="0" y="559"/>
                  </a:moveTo>
                  <a:lnTo>
                    <a:pt x="394" y="559"/>
                  </a:lnTo>
                  <a:lnTo>
                    <a:pt x="560" y="0"/>
                  </a:lnTo>
                  <a:lnTo>
                    <a:pt x="166" y="0"/>
                  </a:lnTo>
                  <a:lnTo>
                    <a:pt x="0" y="559"/>
                  </a:lnTo>
                  <a:close/>
                </a:path>
              </a:pathLst>
            </a:custGeom>
            <a:solidFill>
              <a:srgbClr val="4066AA">
                <a:alpha val="95000"/>
              </a:srgbClr>
            </a:solidFill>
            <a:ln w="9525" cap="flat" cmpd="sng">
              <a:noFill/>
              <a:prstDash val="solid"/>
              <a:round/>
              <a:headEnd type="none" w="med" len="med"/>
              <a:tailEnd type="none" w="med" len="med"/>
            </a:ln>
            <a:effectLst/>
          </p:spPr>
          <p:txBody>
            <a:bodyPr/>
            <a:lstStyle/>
            <a:p>
              <a:pPr>
                <a:spcBef>
                  <a:spcPct val="50000"/>
                </a:spcBef>
                <a:defRPr/>
              </a:pPr>
              <a:endParaRPr lang="en-GB" sz="1800" b="1">
                <a:solidFill>
                  <a:prstClr val="black"/>
                </a:solidFill>
                <a:latin typeface="Arial"/>
              </a:endParaRPr>
            </a:p>
          </p:txBody>
        </p:sp>
        <p:sp>
          <p:nvSpPr>
            <p:cNvPr id="20" name="Freeform 15"/>
            <p:cNvSpPr>
              <a:spLocks/>
            </p:cNvSpPr>
            <p:nvPr userDrawn="1"/>
          </p:nvSpPr>
          <p:spPr bwMode="gray">
            <a:xfrm>
              <a:off x="1554163" y="0"/>
              <a:ext cx="2344738" cy="2343150"/>
            </a:xfrm>
            <a:custGeom>
              <a:avLst/>
              <a:gdLst/>
              <a:ahLst/>
              <a:cxnLst>
                <a:cxn ang="0">
                  <a:pos x="437" y="0"/>
                </a:cxn>
                <a:cxn ang="0">
                  <a:pos x="0" y="1476"/>
                </a:cxn>
                <a:cxn ang="0">
                  <a:pos x="1040" y="1476"/>
                </a:cxn>
                <a:cxn ang="0">
                  <a:pos x="1477" y="0"/>
                </a:cxn>
                <a:cxn ang="0">
                  <a:pos x="437" y="0"/>
                </a:cxn>
              </a:cxnLst>
              <a:rect l="0" t="0" r="r" b="b"/>
              <a:pathLst>
                <a:path w="1477" h="1476">
                  <a:moveTo>
                    <a:pt x="437" y="0"/>
                  </a:moveTo>
                  <a:lnTo>
                    <a:pt x="0" y="1476"/>
                  </a:lnTo>
                  <a:lnTo>
                    <a:pt x="1040" y="1476"/>
                  </a:lnTo>
                  <a:lnTo>
                    <a:pt x="1477" y="0"/>
                  </a:lnTo>
                  <a:lnTo>
                    <a:pt x="437" y="0"/>
                  </a:lnTo>
                  <a:close/>
                </a:path>
              </a:pathLst>
            </a:custGeom>
            <a:solidFill>
              <a:srgbClr val="4066AA"/>
            </a:solidFill>
            <a:ln w="9525">
              <a:noFill/>
              <a:round/>
              <a:headEnd/>
              <a:tailEnd/>
            </a:ln>
          </p:spPr>
          <p:txBody>
            <a:bodyPr vert="horz" wrap="square" lIns="91440" tIns="45720" rIns="91440" bIns="45720" numCol="1" anchor="t" anchorCtr="0" compatLnSpc="1">
              <a:prstTxWarp prst="textNoShape">
                <a:avLst/>
              </a:prstTxWarp>
            </a:bodyPr>
            <a:lstStyle/>
            <a:p>
              <a:pPr algn="l"/>
              <a:endParaRPr lang="en-GB" sz="1800" b="1">
                <a:solidFill>
                  <a:prstClr val="black"/>
                </a:solidFill>
                <a:latin typeface="Arial" pitchFamily="34" charset="0"/>
              </a:endParaRPr>
            </a:p>
          </p:txBody>
        </p:sp>
        <p:sp>
          <p:nvSpPr>
            <p:cNvPr id="21" name="Freeform 16"/>
            <p:cNvSpPr>
              <a:spLocks/>
            </p:cNvSpPr>
            <p:nvPr userDrawn="1"/>
          </p:nvSpPr>
          <p:spPr bwMode="gray">
            <a:xfrm>
              <a:off x="0" y="2343150"/>
              <a:ext cx="1554163" cy="3287713"/>
            </a:xfrm>
            <a:custGeom>
              <a:avLst/>
              <a:gdLst/>
              <a:ahLst/>
              <a:cxnLst>
                <a:cxn ang="0">
                  <a:pos x="0" y="0"/>
                </a:cxn>
                <a:cxn ang="0">
                  <a:pos x="0" y="2071"/>
                </a:cxn>
                <a:cxn ang="0">
                  <a:pos x="366" y="2071"/>
                </a:cxn>
                <a:cxn ang="0">
                  <a:pos x="979" y="0"/>
                </a:cxn>
                <a:cxn ang="0">
                  <a:pos x="0" y="0"/>
                </a:cxn>
              </a:cxnLst>
              <a:rect l="0" t="0" r="r" b="b"/>
              <a:pathLst>
                <a:path w="979" h="2071">
                  <a:moveTo>
                    <a:pt x="0" y="0"/>
                  </a:moveTo>
                  <a:lnTo>
                    <a:pt x="0" y="2071"/>
                  </a:lnTo>
                  <a:lnTo>
                    <a:pt x="366" y="2071"/>
                  </a:lnTo>
                  <a:lnTo>
                    <a:pt x="979" y="0"/>
                  </a:lnTo>
                  <a:lnTo>
                    <a:pt x="0" y="0"/>
                  </a:lnTo>
                  <a:close/>
                </a:path>
              </a:pathLst>
            </a:custGeom>
            <a:solidFill>
              <a:srgbClr val="8099C6"/>
            </a:solidFill>
            <a:ln w="9525">
              <a:noFill/>
              <a:round/>
              <a:headEnd/>
              <a:tailEnd/>
            </a:ln>
          </p:spPr>
          <p:txBody>
            <a:bodyPr vert="horz" wrap="square" lIns="91440" tIns="45720" rIns="91440" bIns="45720" numCol="1" anchor="t" anchorCtr="0" compatLnSpc="1">
              <a:prstTxWarp prst="textNoShape">
                <a:avLst/>
              </a:prstTxWarp>
            </a:bodyPr>
            <a:lstStyle/>
            <a:p>
              <a:pPr algn="l"/>
              <a:endParaRPr lang="en-GB" sz="1800" b="1">
                <a:solidFill>
                  <a:prstClr val="black"/>
                </a:solidFill>
                <a:latin typeface="Arial"/>
              </a:endParaRPr>
            </a:p>
          </p:txBody>
        </p:sp>
      </p:grpSp>
      <p:sp>
        <p:nvSpPr>
          <p:cNvPr id="8" name="Title 7"/>
          <p:cNvSpPr>
            <a:spLocks noGrp="1"/>
          </p:cNvSpPr>
          <p:nvPr userDrawn="1">
            <p:ph type="title"/>
          </p:nvPr>
        </p:nvSpPr>
        <p:spPr bwMode="gray">
          <a:xfrm>
            <a:off x="4932046" y="2708920"/>
            <a:ext cx="3168352" cy="1656184"/>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dirty="0" smtClean="0"/>
              <a:t>Click to edit Master title style</a:t>
            </a:r>
            <a:endParaRPr lang="en-GB" dirty="0"/>
          </a:p>
        </p:txBody>
      </p:sp>
      <p:sp>
        <p:nvSpPr>
          <p:cNvPr id="12" name="Text Placeholder 11"/>
          <p:cNvSpPr>
            <a:spLocks noGrp="1"/>
          </p:cNvSpPr>
          <p:nvPr userDrawn="1">
            <p:ph type="body" sz="quarter" idx="10"/>
          </p:nvPr>
        </p:nvSpPr>
        <p:spPr bwMode="gray">
          <a:xfrm>
            <a:off x="4932366" y="4509150"/>
            <a:ext cx="2807989" cy="1080119"/>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dirty="0" smtClean="0"/>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9" name="Freeform 11"/>
          <p:cNvSpPr>
            <a:spLocks noChangeAspect="1"/>
          </p:cNvSpPr>
          <p:nvPr userDrawn="1"/>
        </p:nvSpPr>
        <p:spPr bwMode="gray">
          <a:xfrm>
            <a:off x="0" y="0"/>
            <a:ext cx="6475236" cy="6858000"/>
          </a:xfrm>
          <a:custGeom>
            <a:avLst/>
            <a:gdLst/>
            <a:ahLst/>
            <a:cxnLst>
              <a:cxn ang="0">
                <a:pos x="0" y="0"/>
              </a:cxn>
              <a:cxn ang="0">
                <a:pos x="0" y="29877"/>
              </a:cxn>
              <a:cxn ang="0">
                <a:pos x="19370" y="29877"/>
              </a:cxn>
              <a:cxn ang="0">
                <a:pos x="28205" y="0"/>
              </a:cxn>
              <a:cxn ang="0">
                <a:pos x="0" y="0"/>
              </a:cxn>
            </a:cxnLst>
            <a:rect l="0" t="0" r="r" b="b"/>
            <a:pathLst>
              <a:path w="28205" h="29877">
                <a:moveTo>
                  <a:pt x="0" y="0"/>
                </a:moveTo>
                <a:lnTo>
                  <a:pt x="0" y="29877"/>
                </a:lnTo>
                <a:lnTo>
                  <a:pt x="19370" y="29877"/>
                </a:lnTo>
                <a:lnTo>
                  <a:pt x="28205"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lgn="l">
              <a:spcBef>
                <a:spcPct val="50000"/>
              </a:spcBef>
              <a:defRPr/>
            </a:pPr>
            <a:endParaRPr lang="en-GB" sz="1800" b="1" dirty="0">
              <a:solidFill>
                <a:prstClr val="black"/>
              </a:solidFill>
              <a:latin typeface="Arial"/>
            </a:endParaRPr>
          </a:p>
        </p:txBody>
      </p:sp>
      <p:sp>
        <p:nvSpPr>
          <p:cNvPr id="8" name="Title 7"/>
          <p:cNvSpPr>
            <a:spLocks noGrp="1"/>
          </p:cNvSpPr>
          <p:nvPr>
            <p:ph type="title"/>
          </p:nvPr>
        </p:nvSpPr>
        <p:spPr bwMode="gray">
          <a:xfrm>
            <a:off x="323530" y="1340768"/>
            <a:ext cx="5112568" cy="2088232"/>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dirty="0" smtClean="0"/>
              <a:t>Click to edit Master title style</a:t>
            </a:r>
            <a:endParaRPr lang="en-GB" dirty="0"/>
          </a:p>
        </p:txBody>
      </p:sp>
      <p:sp>
        <p:nvSpPr>
          <p:cNvPr id="12" name="Text Placeholder 11"/>
          <p:cNvSpPr>
            <a:spLocks noGrp="1"/>
          </p:cNvSpPr>
          <p:nvPr>
            <p:ph type="body" sz="quarter" idx="10"/>
          </p:nvPr>
        </p:nvSpPr>
        <p:spPr bwMode="gray">
          <a:xfrm>
            <a:off x="323528" y="3645025"/>
            <a:ext cx="4752528" cy="1008112"/>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dirty="0" smtClean="0"/>
              <a:t>Click to edit Master text styles</a:t>
            </a: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Photo divider">
    <p:bg>
      <p:bgPr>
        <a:solidFill>
          <a:srgbClr val="BABBBC"/>
        </a:solidFill>
        <a:effectLst/>
      </p:bgPr>
    </p:bg>
    <p:spTree>
      <p:nvGrpSpPr>
        <p:cNvPr id="1" name=""/>
        <p:cNvGrpSpPr/>
        <p:nvPr/>
      </p:nvGrpSpPr>
      <p:grpSpPr>
        <a:xfrm>
          <a:off x="0" y="0"/>
          <a:ext cx="0" cy="0"/>
          <a:chOff x="0" y="0"/>
          <a:chExt cx="0" cy="0"/>
        </a:xfrm>
      </p:grpSpPr>
      <p:pic>
        <p:nvPicPr>
          <p:cNvPr id="7" name="Picture 6" descr="BOARDROOM PPL compressed.jpg"/>
          <p:cNvPicPr>
            <a:picLocks noChangeAspect="1"/>
          </p:cNvPicPr>
          <p:nvPr userDrawn="1"/>
        </p:nvPicPr>
        <p:blipFill>
          <a:blip r:embed="rId2" cstate="screen"/>
          <a:srcRect/>
          <a:stretch>
            <a:fillRect/>
          </a:stretch>
        </p:blipFill>
        <p:spPr bwMode="gray">
          <a:xfrm>
            <a:off x="0" y="0"/>
            <a:ext cx="9144000" cy="6858000"/>
          </a:xfrm>
          <a:prstGeom prst="rect">
            <a:avLst/>
          </a:prstGeom>
        </p:spPr>
      </p:pic>
      <p:sp>
        <p:nvSpPr>
          <p:cNvPr id="6" name="Freeform 5"/>
          <p:cNvSpPr>
            <a:spLocks noChangeAspect="1"/>
          </p:cNvSpPr>
          <p:nvPr userDrawn="1"/>
        </p:nvSpPr>
        <p:spPr bwMode="gray">
          <a:xfrm>
            <a:off x="14" y="4521200"/>
            <a:ext cx="4537075" cy="2336800"/>
          </a:xfrm>
          <a:custGeom>
            <a:avLst/>
            <a:gdLst/>
            <a:ahLst/>
            <a:cxnLst>
              <a:cxn ang="0">
                <a:pos x="0" y="0"/>
              </a:cxn>
              <a:cxn ang="0">
                <a:pos x="0" y="12503"/>
              </a:cxn>
              <a:cxn ang="0">
                <a:pos x="20575" y="12503"/>
              </a:cxn>
              <a:cxn ang="0">
                <a:pos x="24277" y="0"/>
              </a:cxn>
              <a:cxn ang="0">
                <a:pos x="0" y="0"/>
              </a:cxn>
            </a:cxnLst>
            <a:rect l="0" t="0" r="r" b="b"/>
            <a:pathLst>
              <a:path w="24277" h="12503">
                <a:moveTo>
                  <a:pt x="0" y="0"/>
                </a:moveTo>
                <a:lnTo>
                  <a:pt x="0" y="12503"/>
                </a:lnTo>
                <a:lnTo>
                  <a:pt x="20575" y="12503"/>
                </a:lnTo>
                <a:lnTo>
                  <a:pt x="24277" y="0"/>
                </a:lnTo>
                <a:lnTo>
                  <a:pt x="0" y="0"/>
                </a:lnTo>
                <a:close/>
              </a:path>
            </a:pathLst>
          </a:custGeom>
          <a:solidFill>
            <a:schemeClr val="bg1"/>
          </a:solidFill>
          <a:ln w="9525" cap="flat" cmpd="sng">
            <a:noFill/>
            <a:prstDash val="solid"/>
            <a:round/>
            <a:headEnd type="none" w="med" len="med"/>
            <a:tailEnd type="none" w="med" len="med"/>
          </a:ln>
          <a:effectLst/>
        </p:spPr>
        <p:txBody>
          <a:bodyPr/>
          <a:lstStyle/>
          <a:p>
            <a:pPr>
              <a:spcBef>
                <a:spcPct val="50000"/>
              </a:spcBef>
            </a:pPr>
            <a:endParaRPr lang="en-GB" sz="1200" b="1" dirty="0">
              <a:solidFill>
                <a:prstClr val="black"/>
              </a:solidFill>
              <a:latin typeface="Arial" charset="0"/>
              <a:cs typeface="Arial" charset="0"/>
            </a:endParaRPr>
          </a:p>
        </p:txBody>
      </p:sp>
      <p:sp>
        <p:nvSpPr>
          <p:cNvPr id="8" name="Title 7"/>
          <p:cNvSpPr>
            <a:spLocks noGrp="1"/>
          </p:cNvSpPr>
          <p:nvPr>
            <p:ph type="title"/>
          </p:nvPr>
        </p:nvSpPr>
        <p:spPr bwMode="gray">
          <a:xfrm>
            <a:off x="323530" y="4941168"/>
            <a:ext cx="3600400" cy="1584176"/>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rgbClr val="00338D"/>
                </a:solidFill>
                <a:latin typeface="Arial" pitchFamily="34" charset="0"/>
                <a:ea typeface="+mj-ea"/>
                <a:cs typeface="Arial" pitchFamily="34" charset="0"/>
              </a:defRPr>
            </a:lvl1pPr>
            <a:lvl2pPr>
              <a:defRPr lang="en-GB" sz="3000" b="1" kern="1200" noProof="0" dirty="0">
                <a:solidFill>
                  <a:srgbClr val="00338D"/>
                </a:solidFill>
                <a:latin typeface="Arial" pitchFamily="34" charset="0"/>
                <a:ea typeface="+mj-ea"/>
                <a:cs typeface="Arial" pitchFamily="34" charset="0"/>
              </a:defRPr>
            </a:lvl2pPr>
            <a:lvl3pPr>
              <a:defRPr lang="en-GB" sz="3000" b="1" kern="1200" noProof="0" dirty="0">
                <a:solidFill>
                  <a:srgbClr val="00338D"/>
                </a:solidFill>
                <a:latin typeface="Arial" pitchFamily="34" charset="0"/>
                <a:ea typeface="+mj-ea"/>
                <a:cs typeface="Arial" pitchFamily="34" charset="0"/>
              </a:defRPr>
            </a:lvl3pPr>
            <a:lvl4pPr>
              <a:defRPr lang="en-GB" sz="3000" b="1" kern="1200" noProof="0" dirty="0">
                <a:solidFill>
                  <a:srgbClr val="00338D"/>
                </a:solidFill>
                <a:latin typeface="Arial" pitchFamily="34" charset="0"/>
                <a:ea typeface="+mj-ea"/>
                <a:cs typeface="Arial" pitchFamily="34" charset="0"/>
              </a:defRPr>
            </a:lvl4pPr>
            <a:lvl5pPr>
              <a:defRPr lang="en-GB" sz="3000" b="1" kern="1200" noProof="0" dirty="0">
                <a:solidFill>
                  <a:srgbClr val="00338D"/>
                </a:solidFill>
                <a:latin typeface="Arial" pitchFamily="34" charset="0"/>
                <a:ea typeface="+mj-ea"/>
                <a:cs typeface="Arial" pitchFamily="34" charset="0"/>
              </a:defRPr>
            </a:lvl5pPr>
            <a:lvl6pPr>
              <a:defRPr lang="en-GB" sz="3000" b="1" kern="1200" noProof="0" dirty="0">
                <a:solidFill>
                  <a:srgbClr val="00338D"/>
                </a:solidFill>
                <a:latin typeface="Arial" pitchFamily="34" charset="0"/>
                <a:ea typeface="+mj-ea"/>
                <a:cs typeface="Arial" pitchFamily="34" charset="0"/>
              </a:defRPr>
            </a:lvl6pPr>
            <a:lvl7pPr>
              <a:defRPr lang="en-GB" sz="3000" b="1" kern="1200" noProof="0" dirty="0">
                <a:solidFill>
                  <a:srgbClr val="00338D"/>
                </a:solidFill>
                <a:latin typeface="Arial" pitchFamily="34" charset="0"/>
                <a:ea typeface="+mj-ea"/>
                <a:cs typeface="Arial" pitchFamily="34" charset="0"/>
              </a:defRPr>
            </a:lvl7pPr>
            <a:lvl8pPr>
              <a:defRPr lang="en-GB" sz="3000" b="1" kern="1200" noProof="0" dirty="0">
                <a:solidFill>
                  <a:srgbClr val="00338D"/>
                </a:solidFill>
                <a:latin typeface="Arial" pitchFamily="34" charset="0"/>
                <a:ea typeface="+mj-ea"/>
                <a:cs typeface="Arial" pitchFamily="34" charset="0"/>
              </a:defRPr>
            </a:lvl8pPr>
            <a:lvl9pPr>
              <a:defRPr lang="en-GB" sz="3000" b="1" kern="1200" noProof="0" dirty="0">
                <a:solidFill>
                  <a:srgbClr val="00338D"/>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dirty="0" smtClean="0"/>
              <a:t>Click to edit Master title style</a:t>
            </a:r>
            <a:endParaRPr lang="en-GB" dirty="0"/>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hank You (image)">
    <p:spTree>
      <p:nvGrpSpPr>
        <p:cNvPr id="1" name=""/>
        <p:cNvGrpSpPr/>
        <p:nvPr/>
      </p:nvGrpSpPr>
      <p:grpSpPr>
        <a:xfrm>
          <a:off x="0" y="0"/>
          <a:ext cx="0" cy="0"/>
          <a:chOff x="0" y="0"/>
          <a:chExt cx="0" cy="0"/>
        </a:xfrm>
      </p:grpSpPr>
      <p:pic>
        <p:nvPicPr>
          <p:cNvPr id="11" name="Picture 10" descr="LAPTOP GUY compressed.jpg"/>
          <p:cNvPicPr>
            <a:picLocks noChangeAspect="1"/>
          </p:cNvPicPr>
          <p:nvPr userDrawn="1"/>
        </p:nvPicPr>
        <p:blipFill>
          <a:blip r:embed="rId2" cstate="screen"/>
          <a:srcRect/>
          <a:stretch>
            <a:fillRect/>
          </a:stretch>
        </p:blipFill>
        <p:spPr>
          <a:xfrm>
            <a:off x="2" y="0"/>
            <a:ext cx="9180512" cy="6858000"/>
          </a:xfrm>
          <a:prstGeom prst="rect">
            <a:avLst/>
          </a:prstGeom>
        </p:spPr>
      </p:pic>
      <p:sp>
        <p:nvSpPr>
          <p:cNvPr id="9" name="Freeform 9"/>
          <p:cNvSpPr>
            <a:spLocks noChangeAspect="1"/>
          </p:cNvSpPr>
          <p:nvPr userDrawn="1"/>
        </p:nvSpPr>
        <p:spPr bwMode="ltGray">
          <a:xfrm>
            <a:off x="0" y="14"/>
            <a:ext cx="4833938" cy="5400675"/>
          </a:xfrm>
          <a:custGeom>
            <a:avLst/>
            <a:gdLst/>
            <a:ahLst/>
            <a:cxnLst>
              <a:cxn ang="0">
                <a:pos x="17951" y="0"/>
              </a:cxn>
              <a:cxn ang="0">
                <a:pos x="0" y="0"/>
              </a:cxn>
              <a:cxn ang="0">
                <a:pos x="0" y="20057"/>
              </a:cxn>
              <a:cxn ang="0">
                <a:pos x="12022" y="20057"/>
              </a:cxn>
              <a:cxn ang="0">
                <a:pos x="17951" y="0"/>
              </a:cxn>
            </a:cxnLst>
            <a:rect l="0" t="0" r="r" b="b"/>
            <a:pathLst>
              <a:path w="17951" h="20057">
                <a:moveTo>
                  <a:pt x="17951" y="0"/>
                </a:moveTo>
                <a:lnTo>
                  <a:pt x="0" y="0"/>
                </a:lnTo>
                <a:lnTo>
                  <a:pt x="0" y="20057"/>
                </a:lnTo>
                <a:lnTo>
                  <a:pt x="12022" y="20057"/>
                </a:lnTo>
                <a:lnTo>
                  <a:pt x="1795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lgn="l">
              <a:spcBef>
                <a:spcPct val="50000"/>
              </a:spcBef>
              <a:defRPr/>
            </a:pPr>
            <a:endParaRPr lang="en-GB" sz="1800" b="1" dirty="0">
              <a:solidFill>
                <a:prstClr val="black"/>
              </a:solidFill>
              <a:latin typeface="Arial"/>
            </a:endParaRPr>
          </a:p>
        </p:txBody>
      </p:sp>
      <p:sp>
        <p:nvSpPr>
          <p:cNvPr id="8" name="Title 7"/>
          <p:cNvSpPr>
            <a:spLocks noGrp="1"/>
          </p:cNvSpPr>
          <p:nvPr>
            <p:ph type="title"/>
          </p:nvPr>
        </p:nvSpPr>
        <p:spPr bwMode="gray">
          <a:xfrm>
            <a:off x="323534" y="1412776"/>
            <a:ext cx="3744416" cy="1152128"/>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dirty="0" smtClean="0"/>
              <a:t>Click to edit Master title style</a:t>
            </a:r>
            <a:endParaRPr lang="en-GB" dirty="0"/>
          </a:p>
        </p:txBody>
      </p:sp>
      <p:sp>
        <p:nvSpPr>
          <p:cNvPr id="13" name="Text Placeholder 12"/>
          <p:cNvSpPr>
            <a:spLocks noGrp="1"/>
          </p:cNvSpPr>
          <p:nvPr>
            <p:ph type="body" sz="quarter" idx="10"/>
          </p:nvPr>
        </p:nvSpPr>
        <p:spPr>
          <a:xfrm>
            <a:off x="323850" y="2708305"/>
            <a:ext cx="3384550" cy="936625"/>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dirty="0" smtClean="0"/>
              <a:t>Click to edit Master text styles</a:t>
            </a:r>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9" name="Freeform 9"/>
          <p:cNvSpPr>
            <a:spLocks noChangeAspect="1"/>
          </p:cNvSpPr>
          <p:nvPr userDrawn="1"/>
        </p:nvSpPr>
        <p:spPr bwMode="gray">
          <a:xfrm>
            <a:off x="0" y="14"/>
            <a:ext cx="4833938" cy="5400675"/>
          </a:xfrm>
          <a:custGeom>
            <a:avLst/>
            <a:gdLst/>
            <a:ahLst/>
            <a:cxnLst>
              <a:cxn ang="0">
                <a:pos x="17951" y="0"/>
              </a:cxn>
              <a:cxn ang="0">
                <a:pos x="0" y="0"/>
              </a:cxn>
              <a:cxn ang="0">
                <a:pos x="0" y="20057"/>
              </a:cxn>
              <a:cxn ang="0">
                <a:pos x="12022" y="20057"/>
              </a:cxn>
              <a:cxn ang="0">
                <a:pos x="17951" y="0"/>
              </a:cxn>
            </a:cxnLst>
            <a:rect l="0" t="0" r="r" b="b"/>
            <a:pathLst>
              <a:path w="17951" h="20057">
                <a:moveTo>
                  <a:pt x="17951" y="0"/>
                </a:moveTo>
                <a:lnTo>
                  <a:pt x="0" y="0"/>
                </a:lnTo>
                <a:lnTo>
                  <a:pt x="0" y="20057"/>
                </a:lnTo>
                <a:lnTo>
                  <a:pt x="12022" y="20057"/>
                </a:lnTo>
                <a:lnTo>
                  <a:pt x="1795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lgn="l">
              <a:spcBef>
                <a:spcPct val="50000"/>
              </a:spcBef>
              <a:defRPr/>
            </a:pPr>
            <a:endParaRPr lang="en-GB" sz="1800" b="1" dirty="0">
              <a:solidFill>
                <a:prstClr val="black"/>
              </a:solidFill>
              <a:latin typeface="Arial"/>
            </a:endParaRPr>
          </a:p>
        </p:txBody>
      </p:sp>
      <p:sp>
        <p:nvSpPr>
          <p:cNvPr id="8" name="Title 7"/>
          <p:cNvSpPr>
            <a:spLocks noGrp="1"/>
          </p:cNvSpPr>
          <p:nvPr>
            <p:ph type="title"/>
          </p:nvPr>
        </p:nvSpPr>
        <p:spPr bwMode="gray">
          <a:xfrm>
            <a:off x="323534" y="1412776"/>
            <a:ext cx="3744416" cy="1152128"/>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dirty="0" smtClean="0"/>
              <a:t>Click to edit Master title style</a:t>
            </a:r>
            <a:endParaRPr lang="en-GB" dirty="0"/>
          </a:p>
        </p:txBody>
      </p:sp>
      <p:sp>
        <p:nvSpPr>
          <p:cNvPr id="13" name="Text Placeholder 12"/>
          <p:cNvSpPr>
            <a:spLocks noGrp="1"/>
          </p:cNvSpPr>
          <p:nvPr>
            <p:ph type="body" sz="quarter" idx="10"/>
          </p:nvPr>
        </p:nvSpPr>
        <p:spPr bwMode="gray">
          <a:xfrm>
            <a:off x="323850" y="2708305"/>
            <a:ext cx="3384550" cy="936625"/>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dirty="0" smtClean="0"/>
              <a:t>Click to edit Master text styles</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a:ln/>
        </p:spPr>
        <p:txBody>
          <a:bodyPr/>
          <a:lstStyle>
            <a:lvl1pPr>
              <a:defRPr/>
            </a:lvl1pPr>
          </a:lstStyle>
          <a:p>
            <a:pPr>
              <a:defRPr/>
            </a:pPr>
            <a:fld id="{F96BD1E5-6ED0-4AFF-9314-F8AB6B8FB1C4}" type="datetime1">
              <a:rPr lang="en-US" smtClean="0"/>
              <a:t>3/5/2019</a:t>
            </a:fld>
            <a:endParaRPr lang="en-US" dirty="0"/>
          </a:p>
        </p:txBody>
      </p:sp>
      <p:sp>
        <p:nvSpPr>
          <p:cNvPr id="5" name="Slide Number Placeholder 6"/>
          <p:cNvSpPr>
            <a:spLocks noGrp="1"/>
          </p:cNvSpPr>
          <p:nvPr>
            <p:ph type="sldNum" sz="quarter" idx="11"/>
          </p:nvPr>
        </p:nvSpPr>
        <p:spPr>
          <a:ln/>
        </p:spPr>
        <p:txBody>
          <a:bodyPr/>
          <a:lstStyle>
            <a:lvl1pPr>
              <a:defRPr/>
            </a:lvl1pPr>
          </a:lstStyle>
          <a:p>
            <a:pPr>
              <a:defRPr/>
            </a:pPr>
            <a:fld id="{8F498F17-AEEE-4D99-B3C5-F633492C6630}" type="slidenum">
              <a:rPr lang="en-US"/>
              <a:pPr>
                <a:defRPr/>
              </a:pPr>
              <a:t>‹#›</a:t>
            </a:fld>
            <a:endParaRPr lang="en-US" dirty="0"/>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5" name="Freeform 8"/>
          <p:cNvSpPr>
            <a:spLocks noChangeAspect="1"/>
          </p:cNvSpPr>
          <p:nvPr userDrawn="1"/>
        </p:nvSpPr>
        <p:spPr bwMode="gray">
          <a:xfrm>
            <a:off x="0" y="14"/>
            <a:ext cx="4833938" cy="3217863"/>
          </a:xfrm>
          <a:custGeom>
            <a:avLst/>
            <a:gdLst/>
            <a:ahLst/>
            <a:cxnLst>
              <a:cxn ang="0">
                <a:pos x="13230" y="10963"/>
              </a:cxn>
              <a:cxn ang="0">
                <a:pos x="16471" y="0"/>
              </a:cxn>
              <a:cxn ang="0">
                <a:pos x="0" y="0"/>
              </a:cxn>
              <a:cxn ang="0">
                <a:pos x="0" y="10963"/>
              </a:cxn>
              <a:cxn ang="0">
                <a:pos x="13230" y="10963"/>
              </a:cxn>
            </a:cxnLst>
            <a:rect l="0" t="0" r="r" b="b"/>
            <a:pathLst>
              <a:path w="16471" h="10963">
                <a:moveTo>
                  <a:pt x="13230" y="10963"/>
                </a:moveTo>
                <a:lnTo>
                  <a:pt x="16471" y="0"/>
                </a:lnTo>
                <a:lnTo>
                  <a:pt x="0" y="0"/>
                </a:lnTo>
                <a:lnTo>
                  <a:pt x="0" y="10963"/>
                </a:lnTo>
                <a:lnTo>
                  <a:pt x="13230" y="10963"/>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lgn="l">
              <a:spcBef>
                <a:spcPct val="50000"/>
              </a:spcBef>
              <a:defRPr/>
            </a:pPr>
            <a:endParaRPr lang="en-GB" sz="1800" b="1" dirty="0">
              <a:solidFill>
                <a:prstClr val="black"/>
              </a:solidFill>
              <a:latin typeface="Arial"/>
            </a:endParaRPr>
          </a:p>
        </p:txBody>
      </p:sp>
      <p:sp>
        <p:nvSpPr>
          <p:cNvPr id="13" name="Text Placeholder 12"/>
          <p:cNvSpPr>
            <a:spLocks noGrp="1"/>
          </p:cNvSpPr>
          <p:nvPr>
            <p:ph type="body" sz="quarter" idx="10"/>
          </p:nvPr>
        </p:nvSpPr>
        <p:spPr>
          <a:xfrm>
            <a:off x="323534" y="3716353"/>
            <a:ext cx="3528392" cy="2376487"/>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tx1"/>
                </a:solidFill>
                <a:latin typeface="Arial" pitchFamily="34" charset="0"/>
                <a:ea typeface="+mn-ea"/>
                <a:cs typeface="Arial" pitchFamily="34" charset="0"/>
              </a:defRPr>
            </a:lvl1pPr>
            <a:lvl2pPr>
              <a:defRPr sz="1200"/>
            </a:lvl2pPr>
            <a:lvl3pPr>
              <a:defRPr lang="en-US" sz="1200" b="0" kern="1200" noProof="0" dirty="0" smtClean="0">
                <a:solidFill>
                  <a:schemeClr val="tx1"/>
                </a:solidFill>
                <a:latin typeface="Arial" pitchFamily="34" charset="0"/>
                <a:ea typeface="+mn-ea"/>
                <a:cs typeface="Arial" pitchFamily="34" charset="0"/>
              </a:defRPr>
            </a:lvl3pPr>
            <a:lvl4pPr>
              <a:defRPr lang="en-US" sz="1200" b="0" kern="1200" noProof="0" dirty="0" smtClean="0">
                <a:solidFill>
                  <a:schemeClr val="tx1"/>
                </a:solidFill>
                <a:latin typeface="Arial" pitchFamily="34" charset="0"/>
                <a:ea typeface="+mn-ea"/>
                <a:cs typeface="Arial" pitchFamily="34" charset="0"/>
              </a:defRPr>
            </a:lvl4pPr>
            <a:lvl5pPr>
              <a:defRPr lang="en-US" sz="1200" b="0" kern="1200" noProof="0" dirty="0" smtClean="0">
                <a:solidFill>
                  <a:schemeClr val="tx1"/>
                </a:solidFill>
                <a:latin typeface="Arial" pitchFamily="34" charset="0"/>
                <a:ea typeface="+mn-ea"/>
                <a:cs typeface="Arial" pitchFamily="34" charset="0"/>
              </a:defRPr>
            </a:lvl5pPr>
            <a:lvl6pPr>
              <a:defRPr lang="en-US" sz="1200" b="0" kern="1200" noProof="0" dirty="0" smtClean="0">
                <a:solidFill>
                  <a:schemeClr val="tx1"/>
                </a:solidFill>
                <a:latin typeface="Arial" pitchFamily="34" charset="0"/>
                <a:ea typeface="+mn-ea"/>
                <a:cs typeface="Arial" pitchFamily="34" charset="0"/>
              </a:defRPr>
            </a:lvl6pPr>
            <a:lvl7pPr>
              <a:defRPr lang="en-US" sz="1200" b="0" kern="1200" noProof="0" dirty="0" smtClean="0">
                <a:solidFill>
                  <a:schemeClr val="tx1"/>
                </a:solidFill>
                <a:latin typeface="Arial" pitchFamily="34" charset="0"/>
                <a:ea typeface="+mn-ea"/>
                <a:cs typeface="Arial" pitchFamily="34" charset="0"/>
              </a:defRPr>
            </a:lvl7pPr>
            <a:lvl8pPr>
              <a:defRPr lang="en-US" sz="1200" b="0" kern="1200" noProof="0" dirty="0" smtClean="0">
                <a:solidFill>
                  <a:schemeClr val="tx1"/>
                </a:solidFill>
                <a:latin typeface="Arial" pitchFamily="34" charset="0"/>
                <a:ea typeface="+mn-ea"/>
                <a:cs typeface="Arial" pitchFamily="34" charset="0"/>
              </a:defRPr>
            </a:lvl8pPr>
            <a:lvl9pPr>
              <a:defRPr lang="en-US" sz="1200" b="0" kern="1200" noProof="0" dirty="0" smtClean="0">
                <a:solidFill>
                  <a:schemeClr val="tx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dirty="0" smtClean="0"/>
              <a:t>Click to edit Master text styles</a:t>
            </a:r>
          </a:p>
        </p:txBody>
      </p:sp>
      <p:grpSp>
        <p:nvGrpSpPr>
          <p:cNvPr id="2" name="Group 19"/>
          <p:cNvGrpSpPr>
            <a:grpSpLocks/>
          </p:cNvGrpSpPr>
          <p:nvPr userDrawn="1"/>
        </p:nvGrpSpPr>
        <p:grpSpPr bwMode="gray">
          <a:xfrm>
            <a:off x="128469" y="0"/>
            <a:ext cx="2735263" cy="1530350"/>
            <a:chOff x="68" y="0"/>
            <a:chExt cx="1723" cy="964"/>
          </a:xfrm>
        </p:grpSpPr>
        <p:sp>
          <p:nvSpPr>
            <p:cNvPr id="8"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pPr algn="l"/>
              <a:endParaRPr lang="en-GB" sz="1800" b="1">
                <a:solidFill>
                  <a:prstClr val="black"/>
                </a:solidFill>
                <a:latin typeface="Arial" pitchFamily="34" charset="0"/>
              </a:endParaRPr>
            </a:p>
          </p:txBody>
        </p:sp>
        <p:sp>
          <p:nvSpPr>
            <p:cNvPr id="9"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pPr algn="l"/>
              <a:endParaRPr lang="en-GB" sz="1800" b="1">
                <a:solidFill>
                  <a:prstClr val="black"/>
                </a:solidFill>
                <a:latin typeface="Arial" pitchFamily="34" charset="0"/>
              </a:endParaRPr>
            </a:p>
          </p:txBody>
        </p:sp>
      </p:gr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1EABA9D-6A4C-42F2-8E27-666F02BA572C}" type="slidenum">
              <a:rPr lang="en-US"/>
              <a:pPr/>
              <a:t>‹#›</a:t>
            </a:fld>
            <a:endParaRPr lang="en-US" dirty="0"/>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6"/>
          <p:cNvSpPr>
            <a:spLocks noGrp="1"/>
          </p:cNvSpPr>
          <p:nvPr>
            <p:ph type="sldNum" sz="quarter" idx="10"/>
          </p:nvPr>
        </p:nvSpPr>
        <p:spPr>
          <a:ln/>
        </p:spPr>
        <p:txBody>
          <a:bodyPr/>
          <a:lstStyle>
            <a:lvl1pPr>
              <a:defRPr/>
            </a:lvl1pPr>
          </a:lstStyle>
          <a:p>
            <a:pPr>
              <a:defRPr/>
            </a:pPr>
            <a:fld id="{6337D582-8531-4216-AD1B-E38019921D85}" type="slidenum">
              <a:rPr lang="en-US"/>
              <a:pPr>
                <a:defRPr/>
              </a:pPr>
              <a:t>‹#›</a:t>
            </a:fld>
            <a:endParaRPr lang="en-US"/>
          </a:p>
        </p:txBody>
      </p:sp>
      <p:sp>
        <p:nvSpPr>
          <p:cNvPr id="3" name="Date Placeholder 3"/>
          <p:cNvSpPr>
            <a:spLocks noGrp="1"/>
          </p:cNvSpPr>
          <p:nvPr>
            <p:ph type="dt" sz="half" idx="11"/>
          </p:nvPr>
        </p:nvSpPr>
        <p:spPr>
          <a:xfrm>
            <a:off x="6988436" y="6386513"/>
            <a:ext cx="1655885" cy="279400"/>
          </a:xfrm>
          <a:prstGeom prst="rect">
            <a:avLst/>
          </a:prstGeom>
          <a:ln/>
        </p:spPr>
        <p:txBody>
          <a:bodyPr/>
          <a:lstStyle>
            <a:lvl1pPr>
              <a:defRPr/>
            </a:lvl1pPr>
          </a:lstStyle>
          <a:p>
            <a:pPr>
              <a:defRPr/>
            </a:pPr>
            <a:fld id="{561764E3-105B-48D1-8C2C-6281FFE825A3}" type="datetime1">
              <a:rPr lang="en-US" sz="1800" b="1" smtClean="0">
                <a:solidFill>
                  <a:srgbClr val="000000"/>
                </a:solidFill>
                <a:latin typeface="Arial" charset="0"/>
              </a:rPr>
              <a:t>3/5/2019</a:t>
            </a:fld>
            <a:endParaRPr lang="en-GB" sz="1800" b="1">
              <a:solidFill>
                <a:srgbClr val="000000"/>
              </a:solidFill>
              <a:latin typeface="Arial" charset="0"/>
            </a:endParaRPr>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EB8F67EF-306D-4491-93B6-79329E102C73}" type="slidenum">
              <a:rPr lang="en-GB" altLang="en-GB"/>
              <a:pPr/>
              <a:t>‹#›</a:t>
            </a:fld>
            <a:endParaRPr lang="en-GB" altLang="en-GB"/>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a:ln/>
        </p:spPr>
        <p:txBody>
          <a:bodyPr/>
          <a:lstStyle>
            <a:lvl1pPr>
              <a:defRPr/>
            </a:lvl1pPr>
          </a:lstStyle>
          <a:p>
            <a:pPr>
              <a:defRPr/>
            </a:pPr>
            <a:fld id="{99C1336D-5782-4F92-98C5-1DC5798768E4}" type="datetime1">
              <a:rPr lang="en-US" smtClean="0"/>
              <a:t>3/5/2019</a:t>
            </a:fld>
            <a:endParaRPr lang="en-US"/>
          </a:p>
        </p:txBody>
      </p:sp>
      <p:sp>
        <p:nvSpPr>
          <p:cNvPr id="5" name="Slide Number Placeholder 6"/>
          <p:cNvSpPr>
            <a:spLocks noGrp="1"/>
          </p:cNvSpPr>
          <p:nvPr>
            <p:ph type="sldNum" sz="quarter" idx="11"/>
          </p:nvPr>
        </p:nvSpPr>
        <p:spPr>
          <a:ln/>
        </p:spPr>
        <p:txBody>
          <a:bodyPr/>
          <a:lstStyle>
            <a:lvl1pPr>
              <a:defRPr/>
            </a:lvl1pPr>
          </a:lstStyle>
          <a:p>
            <a:pPr>
              <a:defRPr/>
            </a:pPr>
            <a:fld id="{8F498F17-AEEE-4D99-B3C5-F633492C6630}" type="slidenum">
              <a:rPr lang="en-US"/>
              <a:pPr>
                <a:defRPr/>
              </a:pPr>
              <a:t>‹#›</a:t>
            </a:fld>
            <a:endParaRPr lang="en-US"/>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a:ln/>
        </p:spPr>
        <p:txBody>
          <a:bodyPr/>
          <a:lstStyle>
            <a:lvl1pPr>
              <a:defRPr/>
            </a:lvl1pPr>
          </a:lstStyle>
          <a:p>
            <a:pPr>
              <a:defRPr/>
            </a:pPr>
            <a:fld id="{DCB203A8-814A-4256-AC2B-7067B560EA48}" type="datetime1">
              <a:rPr lang="en-US" smtClean="0"/>
              <a:t>3/5/2019</a:t>
            </a:fld>
            <a:endParaRPr lang="en-US"/>
          </a:p>
        </p:txBody>
      </p:sp>
      <p:sp>
        <p:nvSpPr>
          <p:cNvPr id="5" name="Slide Number Placeholder 6"/>
          <p:cNvSpPr>
            <a:spLocks noGrp="1"/>
          </p:cNvSpPr>
          <p:nvPr>
            <p:ph type="sldNum" sz="quarter" idx="11"/>
          </p:nvPr>
        </p:nvSpPr>
        <p:spPr>
          <a:ln/>
        </p:spPr>
        <p:txBody>
          <a:bodyPr/>
          <a:lstStyle>
            <a:lvl1pPr>
              <a:defRPr/>
            </a:lvl1pPr>
          </a:lstStyle>
          <a:p>
            <a:pPr>
              <a:defRPr/>
            </a:pPr>
            <a:fld id="{04EEAB73-651B-44C6-8FB0-6AD058965B99}" type="slidenum">
              <a:rPr lang="en-US"/>
              <a:pPr>
                <a:defRPr/>
              </a:pPr>
              <a:t>‹#›</a:t>
            </a:fld>
            <a:endParaRPr lang="en-US"/>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2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a:ln/>
        </p:spPr>
        <p:txBody>
          <a:bodyPr/>
          <a:lstStyle>
            <a:lvl1pPr>
              <a:defRPr/>
            </a:lvl1pPr>
          </a:lstStyle>
          <a:p>
            <a:pPr>
              <a:defRPr/>
            </a:pPr>
            <a:fld id="{79BCC86F-0892-497C-BA13-29E4F3B0B073}" type="datetime1">
              <a:rPr lang="en-US" smtClean="0"/>
              <a:t>3/5/2019</a:t>
            </a:fld>
            <a:endParaRPr lang="en-US"/>
          </a:p>
        </p:txBody>
      </p:sp>
      <p:sp>
        <p:nvSpPr>
          <p:cNvPr id="5" name="Slide Number Placeholder 6"/>
          <p:cNvSpPr>
            <a:spLocks noGrp="1"/>
          </p:cNvSpPr>
          <p:nvPr>
            <p:ph type="sldNum" sz="quarter" idx="11"/>
          </p:nvPr>
        </p:nvSpPr>
        <p:spPr>
          <a:ln/>
        </p:spPr>
        <p:txBody>
          <a:bodyPr/>
          <a:lstStyle>
            <a:lvl1pPr>
              <a:defRPr/>
            </a:lvl1pPr>
          </a:lstStyle>
          <a:p>
            <a:pPr>
              <a:defRPr/>
            </a:pPr>
            <a:fld id="{963AEF16-70CB-4F80-A780-E1629B34FE0D}" type="slidenum">
              <a:rPr lang="en-US"/>
              <a:pPr>
                <a:defRPr/>
              </a:pPr>
              <a:t>‹#›</a:t>
            </a:fld>
            <a:endParaRPr lang="en-US"/>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1028" y="1389063"/>
            <a:ext cx="4270131"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1835" y="1389063"/>
            <a:ext cx="4271597"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ln/>
        </p:spPr>
        <p:txBody>
          <a:bodyPr/>
          <a:lstStyle>
            <a:lvl1pPr>
              <a:defRPr/>
            </a:lvl1pPr>
          </a:lstStyle>
          <a:p>
            <a:pPr>
              <a:defRPr/>
            </a:pPr>
            <a:fld id="{4DA68572-E707-47F4-82D9-EAC70DD3E0A6}" type="datetime1">
              <a:rPr lang="en-US" smtClean="0"/>
              <a:t>3/5/2019</a:t>
            </a:fld>
            <a:endParaRPr lang="en-US"/>
          </a:p>
        </p:txBody>
      </p:sp>
      <p:sp>
        <p:nvSpPr>
          <p:cNvPr id="6" name="Slide Number Placeholder 6"/>
          <p:cNvSpPr>
            <a:spLocks noGrp="1"/>
          </p:cNvSpPr>
          <p:nvPr>
            <p:ph type="sldNum" sz="quarter" idx="11"/>
          </p:nvPr>
        </p:nvSpPr>
        <p:spPr>
          <a:ln/>
        </p:spPr>
        <p:txBody>
          <a:bodyPr/>
          <a:lstStyle>
            <a:lvl1pPr>
              <a:defRPr/>
            </a:lvl1pPr>
          </a:lstStyle>
          <a:p>
            <a:pPr>
              <a:defRPr/>
            </a:pPr>
            <a:fld id="{09EDB46D-7A8E-4FA3-B1E0-B60ABE93E163}" type="slidenum">
              <a:rPr lang="en-US"/>
              <a:pPr>
                <a:defRPr/>
              </a:pPr>
              <a:t>‹#›</a:t>
            </a:fld>
            <a:endParaRPr lang="en-US"/>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82"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82"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a:ln/>
        </p:spPr>
        <p:txBody>
          <a:bodyPr/>
          <a:lstStyle>
            <a:lvl1pPr>
              <a:defRPr/>
            </a:lvl1pPr>
          </a:lstStyle>
          <a:p>
            <a:pPr>
              <a:defRPr/>
            </a:pPr>
            <a:fld id="{1E08BC6F-0124-471C-9EBB-9EF94D116A98}" type="datetime1">
              <a:rPr lang="en-US" smtClean="0"/>
              <a:t>3/5/2019</a:t>
            </a:fld>
            <a:endParaRPr lang="en-US"/>
          </a:p>
        </p:txBody>
      </p:sp>
      <p:sp>
        <p:nvSpPr>
          <p:cNvPr id="8" name="Slide Number Placeholder 6"/>
          <p:cNvSpPr>
            <a:spLocks noGrp="1"/>
          </p:cNvSpPr>
          <p:nvPr>
            <p:ph type="sldNum" sz="quarter" idx="11"/>
          </p:nvPr>
        </p:nvSpPr>
        <p:spPr>
          <a:ln/>
        </p:spPr>
        <p:txBody>
          <a:bodyPr/>
          <a:lstStyle>
            <a:lvl1pPr>
              <a:defRPr/>
            </a:lvl1pPr>
          </a:lstStyle>
          <a:p>
            <a:pPr>
              <a:defRPr/>
            </a:pPr>
            <a:fld id="{989B766F-E756-4710-B225-1DD601640CBA}" type="slidenum">
              <a:rPr lang="en-US"/>
              <a:pPr>
                <a:defRPr/>
              </a:pPr>
              <a:t>‹#›</a:t>
            </a:fld>
            <a:endParaRPr lang="en-US"/>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a:ln/>
        </p:spPr>
        <p:txBody>
          <a:bodyPr/>
          <a:lstStyle>
            <a:lvl1pPr>
              <a:defRPr/>
            </a:lvl1pPr>
          </a:lstStyle>
          <a:p>
            <a:pPr>
              <a:defRPr/>
            </a:pPr>
            <a:fld id="{ED6FAD0D-9A01-4036-AA18-D418F1A9A26F}" type="datetime1">
              <a:rPr lang="en-US" smtClean="0"/>
              <a:t>3/5/2019</a:t>
            </a:fld>
            <a:endParaRPr lang="en-US"/>
          </a:p>
        </p:txBody>
      </p:sp>
      <p:sp>
        <p:nvSpPr>
          <p:cNvPr id="4" name="Slide Number Placeholder 6"/>
          <p:cNvSpPr>
            <a:spLocks noGrp="1"/>
          </p:cNvSpPr>
          <p:nvPr>
            <p:ph type="sldNum" sz="quarter" idx="11"/>
          </p:nvPr>
        </p:nvSpPr>
        <p:spPr>
          <a:ln/>
        </p:spPr>
        <p:txBody>
          <a:bodyPr/>
          <a:lstStyle>
            <a:lvl1pPr>
              <a:defRPr/>
            </a:lvl1pPr>
          </a:lstStyle>
          <a:p>
            <a:pPr>
              <a:defRPr/>
            </a:pPr>
            <a:fld id="{252CE6AB-D57F-49F0-90FD-24D52997C1B9}"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a:ln/>
        </p:spPr>
        <p:txBody>
          <a:bodyPr/>
          <a:lstStyle>
            <a:lvl1pPr>
              <a:defRPr/>
            </a:lvl1pPr>
          </a:lstStyle>
          <a:p>
            <a:pPr>
              <a:defRPr/>
            </a:pPr>
            <a:fld id="{EFCD129A-FF15-4FD0-99BF-66A7D3CBB313}" type="datetime1">
              <a:rPr lang="en-US" smtClean="0"/>
              <a:t>3/5/2019</a:t>
            </a:fld>
            <a:endParaRPr lang="en-US" dirty="0"/>
          </a:p>
        </p:txBody>
      </p:sp>
      <p:sp>
        <p:nvSpPr>
          <p:cNvPr id="5" name="Slide Number Placeholder 6"/>
          <p:cNvSpPr>
            <a:spLocks noGrp="1"/>
          </p:cNvSpPr>
          <p:nvPr>
            <p:ph type="sldNum" sz="quarter" idx="11"/>
          </p:nvPr>
        </p:nvSpPr>
        <p:spPr>
          <a:ln/>
        </p:spPr>
        <p:txBody>
          <a:bodyPr/>
          <a:lstStyle>
            <a:lvl1pPr>
              <a:defRPr/>
            </a:lvl1pPr>
          </a:lstStyle>
          <a:p>
            <a:pPr>
              <a:defRPr/>
            </a:pPr>
            <a:fld id="{04EEAB73-651B-44C6-8FB0-6AD058965B99}" type="slidenum">
              <a:rPr lang="en-US"/>
              <a:pPr>
                <a:defRPr/>
              </a:pPr>
              <a:t>‹#›</a:t>
            </a:fld>
            <a:endParaRPr lang="en-US" dirty="0"/>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a:ln/>
        </p:spPr>
        <p:txBody>
          <a:bodyPr/>
          <a:lstStyle>
            <a:lvl1pPr>
              <a:defRPr/>
            </a:lvl1pPr>
          </a:lstStyle>
          <a:p>
            <a:pPr>
              <a:defRPr/>
            </a:pPr>
            <a:fld id="{CF8355D9-F613-4D23-9AC9-A57EBA026388}" type="datetime1">
              <a:rPr lang="en-US" smtClean="0"/>
              <a:t>3/5/2019</a:t>
            </a:fld>
            <a:endParaRPr lang="en-US"/>
          </a:p>
        </p:txBody>
      </p:sp>
      <p:sp>
        <p:nvSpPr>
          <p:cNvPr id="3" name="Slide Number Placeholder 6"/>
          <p:cNvSpPr>
            <a:spLocks noGrp="1"/>
          </p:cNvSpPr>
          <p:nvPr>
            <p:ph type="sldNum" sz="quarter" idx="11"/>
          </p:nvPr>
        </p:nvSpPr>
        <p:spPr>
          <a:ln/>
        </p:spPr>
        <p:txBody>
          <a:bodyPr/>
          <a:lstStyle>
            <a:lvl1pPr>
              <a:defRPr/>
            </a:lvl1pPr>
          </a:lstStyle>
          <a:p>
            <a:pPr>
              <a:defRPr/>
            </a:pPr>
            <a:fld id="{9F04534C-F441-4358-94E5-0B076793B3EE}" type="slidenum">
              <a:rPr lang="en-US"/>
              <a:pPr>
                <a:defRPr/>
              </a:pPr>
              <a:t>‹#›</a:t>
            </a:fld>
            <a:endParaRPr 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6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ln/>
        </p:spPr>
        <p:txBody>
          <a:bodyPr/>
          <a:lstStyle>
            <a:lvl1pPr>
              <a:defRPr/>
            </a:lvl1pPr>
          </a:lstStyle>
          <a:p>
            <a:pPr>
              <a:defRPr/>
            </a:pPr>
            <a:fld id="{ACCCA5ED-9799-4422-B393-23D36EC68418}" type="datetime1">
              <a:rPr lang="en-US" smtClean="0"/>
              <a:t>3/5/2019</a:t>
            </a:fld>
            <a:endParaRPr lang="en-US"/>
          </a:p>
        </p:txBody>
      </p:sp>
      <p:sp>
        <p:nvSpPr>
          <p:cNvPr id="6" name="Slide Number Placeholder 6"/>
          <p:cNvSpPr>
            <a:spLocks noGrp="1"/>
          </p:cNvSpPr>
          <p:nvPr>
            <p:ph type="sldNum" sz="quarter" idx="11"/>
          </p:nvPr>
        </p:nvSpPr>
        <p:spPr>
          <a:ln/>
        </p:spPr>
        <p:txBody>
          <a:bodyPr/>
          <a:lstStyle>
            <a:lvl1pPr>
              <a:defRPr/>
            </a:lvl1pPr>
          </a:lstStyle>
          <a:p>
            <a:pPr>
              <a:defRPr/>
            </a:pPr>
            <a:fld id="{FD87844B-E493-478A-9B18-4C105F6918BD}" type="slidenum">
              <a:rPr lang="en-US"/>
              <a:pPr>
                <a:defRPr/>
              </a:pPr>
              <a:t>‹#›</a:t>
            </a:fld>
            <a:endParaRPr lang="en-US"/>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ln/>
        </p:spPr>
        <p:txBody>
          <a:bodyPr/>
          <a:lstStyle>
            <a:lvl1pPr>
              <a:defRPr/>
            </a:lvl1pPr>
          </a:lstStyle>
          <a:p>
            <a:pPr>
              <a:defRPr/>
            </a:pPr>
            <a:fld id="{FAB1A146-A2F4-4C96-9AE8-D198DC6834A7}" type="datetime1">
              <a:rPr lang="en-US" smtClean="0"/>
              <a:t>3/5/2019</a:t>
            </a:fld>
            <a:endParaRPr lang="en-US"/>
          </a:p>
        </p:txBody>
      </p:sp>
      <p:sp>
        <p:nvSpPr>
          <p:cNvPr id="6" name="Slide Number Placeholder 6"/>
          <p:cNvSpPr>
            <a:spLocks noGrp="1"/>
          </p:cNvSpPr>
          <p:nvPr>
            <p:ph type="sldNum" sz="quarter" idx="11"/>
          </p:nvPr>
        </p:nvSpPr>
        <p:spPr>
          <a:ln/>
        </p:spPr>
        <p:txBody>
          <a:bodyPr/>
          <a:lstStyle>
            <a:lvl1pPr>
              <a:defRPr/>
            </a:lvl1pPr>
          </a:lstStyle>
          <a:p>
            <a:pPr>
              <a:defRPr/>
            </a:pPr>
            <a:fld id="{026A62EF-0F7B-429D-9BB1-562DA521553D}" type="slidenum">
              <a:rPr lang="en-US"/>
              <a:pPr>
                <a:defRPr/>
              </a:pPr>
              <a:t>‹#›</a:t>
            </a:fld>
            <a:endParaRPr 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a:ln/>
        </p:spPr>
        <p:txBody>
          <a:bodyPr/>
          <a:lstStyle>
            <a:lvl1pPr>
              <a:defRPr/>
            </a:lvl1pPr>
          </a:lstStyle>
          <a:p>
            <a:pPr>
              <a:defRPr/>
            </a:pPr>
            <a:fld id="{6910A651-E141-4C4A-AFBB-248851771033}" type="datetime1">
              <a:rPr lang="en-US" smtClean="0"/>
              <a:t>3/5/2019</a:t>
            </a:fld>
            <a:endParaRPr lang="en-US"/>
          </a:p>
        </p:txBody>
      </p:sp>
      <p:sp>
        <p:nvSpPr>
          <p:cNvPr id="5" name="Slide Number Placeholder 6"/>
          <p:cNvSpPr>
            <a:spLocks noGrp="1"/>
          </p:cNvSpPr>
          <p:nvPr>
            <p:ph type="sldNum" sz="quarter" idx="11"/>
          </p:nvPr>
        </p:nvSpPr>
        <p:spPr>
          <a:ln/>
        </p:spPr>
        <p:txBody>
          <a:bodyPr/>
          <a:lstStyle>
            <a:lvl1pPr>
              <a:defRPr/>
            </a:lvl1pPr>
          </a:lstStyle>
          <a:p>
            <a:pPr>
              <a:defRPr/>
            </a:pPr>
            <a:fld id="{4703E683-901D-42D1-A4A1-A15EFC396733}" type="slidenum">
              <a:rPr lang="en-US"/>
              <a:pPr>
                <a:defRPr/>
              </a:pPr>
              <a:t>‹#›</a:t>
            </a:fld>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720" y="115900"/>
            <a:ext cx="2171700" cy="5799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3689" y="115900"/>
            <a:ext cx="6377354" cy="5799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a:ln/>
        </p:spPr>
        <p:txBody>
          <a:bodyPr/>
          <a:lstStyle>
            <a:lvl1pPr>
              <a:defRPr/>
            </a:lvl1pPr>
          </a:lstStyle>
          <a:p>
            <a:pPr>
              <a:defRPr/>
            </a:pPr>
            <a:fld id="{D76724CA-D18D-4BFA-8311-114BA1FA2607}" type="datetime1">
              <a:rPr lang="en-US" smtClean="0"/>
              <a:t>3/5/2019</a:t>
            </a:fld>
            <a:endParaRPr lang="en-US"/>
          </a:p>
        </p:txBody>
      </p:sp>
      <p:sp>
        <p:nvSpPr>
          <p:cNvPr id="5" name="Slide Number Placeholder 6"/>
          <p:cNvSpPr>
            <a:spLocks noGrp="1"/>
          </p:cNvSpPr>
          <p:nvPr>
            <p:ph type="sldNum" sz="quarter" idx="11"/>
          </p:nvPr>
        </p:nvSpPr>
        <p:spPr>
          <a:ln/>
        </p:spPr>
        <p:txBody>
          <a:bodyPr/>
          <a:lstStyle>
            <a:lvl1pPr>
              <a:defRPr/>
            </a:lvl1pPr>
          </a:lstStyle>
          <a:p>
            <a:pPr>
              <a:defRPr/>
            </a:pPr>
            <a:fld id="{B1187A05-3D40-47E3-B038-EA27E8D32A19}" type="slidenum">
              <a:rPr lang="en-US"/>
              <a:pPr>
                <a:defRPr/>
              </a:pPr>
              <a:t>‹#›</a:t>
            </a:fld>
            <a:endParaRPr 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03701" y="115900"/>
            <a:ext cx="8689731" cy="5799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4"/>
          <p:cNvSpPr>
            <a:spLocks noGrp="1"/>
          </p:cNvSpPr>
          <p:nvPr>
            <p:ph type="dt" sz="half" idx="10"/>
          </p:nvPr>
        </p:nvSpPr>
        <p:spPr>
          <a:ln/>
        </p:spPr>
        <p:txBody>
          <a:bodyPr/>
          <a:lstStyle>
            <a:lvl1pPr>
              <a:defRPr/>
            </a:lvl1pPr>
          </a:lstStyle>
          <a:p>
            <a:pPr>
              <a:defRPr/>
            </a:pPr>
            <a:fld id="{B8B7B842-4C4C-4634-8C0D-16159E878559}" type="datetime1">
              <a:rPr lang="en-US" smtClean="0"/>
              <a:t>3/5/2019</a:t>
            </a:fld>
            <a:endParaRPr lang="en-US"/>
          </a:p>
        </p:txBody>
      </p:sp>
      <p:sp>
        <p:nvSpPr>
          <p:cNvPr id="4" name="Slide Number Placeholder 6"/>
          <p:cNvSpPr>
            <a:spLocks noGrp="1"/>
          </p:cNvSpPr>
          <p:nvPr>
            <p:ph type="sldNum" sz="quarter" idx="11"/>
          </p:nvPr>
        </p:nvSpPr>
        <p:spPr>
          <a:ln/>
        </p:spPr>
        <p:txBody>
          <a:bodyPr/>
          <a:lstStyle>
            <a:lvl1pPr>
              <a:defRPr/>
            </a:lvl1pPr>
          </a:lstStyle>
          <a:p>
            <a:pPr>
              <a:defRPr/>
            </a:pPr>
            <a:fld id="{C0CF3BBC-6350-4EFC-8B02-AEC7E55A7DFA}" type="slidenum">
              <a:rPr lang="en-US"/>
              <a:pPr>
                <a:defRPr/>
              </a:pPr>
              <a:t>‹#›</a:t>
            </a:fld>
            <a:endParaRPr lang="en-US"/>
          </a:p>
        </p:txBody>
      </p:sp>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1EABA9D-6A4C-42F2-8E27-666F02BA572C}" type="slidenum">
              <a:rPr lang="en-US"/>
              <a:pPr/>
              <a:t>‹#›</a:t>
            </a:fld>
            <a:endParaRPr lang="en-US" dirty="0"/>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1EABA9D-6A4C-42F2-8E27-666F02BA572C}" type="slidenum">
              <a:rPr lang="en-US"/>
              <a:pPr/>
              <a:t>‹#›</a:t>
            </a:fld>
            <a:endParaRPr lang="en-US" dirty="0"/>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6"/>
          <p:cNvSpPr>
            <a:spLocks noGrp="1"/>
          </p:cNvSpPr>
          <p:nvPr>
            <p:ph type="sldNum" sz="quarter" idx="10"/>
          </p:nvPr>
        </p:nvSpPr>
        <p:spPr>
          <a:ln/>
        </p:spPr>
        <p:txBody>
          <a:bodyPr/>
          <a:lstStyle>
            <a:lvl1pPr>
              <a:defRPr/>
            </a:lvl1pPr>
          </a:lstStyle>
          <a:p>
            <a:pPr>
              <a:defRPr/>
            </a:pPr>
            <a:fld id="{6337D582-8531-4216-AD1B-E38019921D85}" type="slidenum">
              <a:rPr lang="en-US"/>
              <a:pPr>
                <a:defRPr/>
              </a:pPr>
              <a:t>‹#›</a:t>
            </a:fld>
            <a:endParaRPr lang="en-US"/>
          </a:p>
        </p:txBody>
      </p:sp>
      <p:sp>
        <p:nvSpPr>
          <p:cNvPr id="3" name="Date Placeholder 3"/>
          <p:cNvSpPr>
            <a:spLocks noGrp="1"/>
          </p:cNvSpPr>
          <p:nvPr>
            <p:ph type="dt" sz="half" idx="11"/>
          </p:nvPr>
        </p:nvSpPr>
        <p:spPr>
          <a:xfrm>
            <a:off x="6988436" y="6386513"/>
            <a:ext cx="1655885" cy="279400"/>
          </a:xfrm>
          <a:prstGeom prst="rect">
            <a:avLst/>
          </a:prstGeom>
          <a:ln/>
        </p:spPr>
        <p:txBody>
          <a:bodyPr/>
          <a:lstStyle>
            <a:lvl1pPr>
              <a:defRPr/>
            </a:lvl1pPr>
          </a:lstStyle>
          <a:p>
            <a:pPr>
              <a:defRPr/>
            </a:pPr>
            <a:fld id="{92F63344-A4E0-48BE-A170-747CC9C5DC0B}" type="datetime1">
              <a:rPr lang="en-US" sz="1800" b="1" smtClean="0">
                <a:solidFill>
                  <a:srgbClr val="000000"/>
                </a:solidFill>
                <a:latin typeface="Arial" charset="0"/>
              </a:rPr>
              <a:t>3/5/2019</a:t>
            </a:fld>
            <a:endParaRPr lang="en-GB" sz="1800" b="1">
              <a:solidFill>
                <a:srgbClr val="000000"/>
              </a:solidFill>
              <a:latin typeface="Arial" charset="0"/>
            </a:endParaRPr>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EB8F67EF-306D-4491-93B6-79329E102C73}" type="slidenum">
              <a:rPr lang="en-GB" altLang="en-GB"/>
              <a:pPr/>
              <a:t>‹#›</a:t>
            </a:fld>
            <a:endParaRPr lang="en-GB" alt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heme" Target="../theme/theme10.xml"/><Relationship Id="rId1" Type="http://schemas.openxmlformats.org/officeDocument/2006/relationships/slideLayout" Target="../slideLayouts/slideLayout42.xml"/><Relationship Id="rId4" Type="http://schemas.openxmlformats.org/officeDocument/2006/relationships/image" Target="../media/image4.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11.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4.pn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ags" Target="../tags/tag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tags" Target="../tags/tag9.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heme" Target="../theme/theme13.xml"/><Relationship Id="rId1" Type="http://schemas.openxmlformats.org/officeDocument/2006/relationships/slideLayout" Target="../slideLayouts/slideLayout81.xml"/><Relationship Id="rId4" Type="http://schemas.openxmlformats.org/officeDocument/2006/relationships/image" Target="../media/image4.png"/></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83.xml"/><Relationship Id="rId1" Type="http://schemas.openxmlformats.org/officeDocument/2006/relationships/slideLayout" Target="../slideLayouts/slideLayout82.xml"/><Relationship Id="rId5" Type="http://schemas.openxmlformats.org/officeDocument/2006/relationships/image" Target="../media/image4.png"/><Relationship Id="rId4" Type="http://schemas.openxmlformats.org/officeDocument/2006/relationships/tags" Target="../tags/tag1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15.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image" Target="../media/image4.png"/><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ags" Target="../tags/tag12.xml"/></Relationships>
</file>

<file path=ppt/slideMasters/_rels/slideMaster16.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heme" Target="../theme/theme16.xml"/><Relationship Id="rId1" Type="http://schemas.openxmlformats.org/officeDocument/2006/relationships/slideLayout" Target="../slideLayouts/slideLayout96.xml"/><Relationship Id="rId4" Type="http://schemas.openxmlformats.org/officeDocument/2006/relationships/image" Target="../media/image4.png"/></Relationships>
</file>

<file path=ppt/slideMasters/_rels/slideMaster1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heme" Target="../theme/theme17.xml"/><Relationship Id="rId1" Type="http://schemas.openxmlformats.org/officeDocument/2006/relationships/slideLayout" Target="../slideLayouts/slideLayout97.xml"/><Relationship Id="rId4" Type="http://schemas.openxmlformats.org/officeDocument/2006/relationships/image" Target="../media/image4.png"/></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slideLayout" Target="../slideLayouts/slideLayout99.xml"/><Relationship Id="rId1" Type="http://schemas.openxmlformats.org/officeDocument/2006/relationships/slideLayout" Target="../slideLayouts/slideLayout98.xml"/><Relationship Id="rId5" Type="http://schemas.openxmlformats.org/officeDocument/2006/relationships/image" Target="../media/image4.png"/><Relationship Id="rId4" Type="http://schemas.openxmlformats.org/officeDocument/2006/relationships/tags" Target="../tags/tag15.xml"/></Relationships>
</file>

<file path=ppt/slideMasters/_rels/slideMaster19.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heme" Target="../theme/theme19.xml"/><Relationship Id="rId1" Type="http://schemas.openxmlformats.org/officeDocument/2006/relationships/slideLayout" Target="../slideLayouts/slideLayout100.xml"/><Relationship Id="rId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theme" Target="../theme/theme2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5" Type="http://schemas.openxmlformats.org/officeDocument/2006/relationships/image" Target="../media/image4.png"/><Relationship Id="rId4" Type="http://schemas.openxmlformats.org/officeDocument/2006/relationships/tags" Target="../tags/tag17.xml"/></Relationships>
</file>

<file path=ppt/slideMasters/_rels/slideMaster2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heme" Target="../theme/theme21.xml"/><Relationship Id="rId1" Type="http://schemas.openxmlformats.org/officeDocument/2006/relationships/slideLayout" Target="../slideLayouts/slideLayout103.xml"/><Relationship Id="rId4" Type="http://schemas.openxmlformats.org/officeDocument/2006/relationships/image" Target="../media/image4.png"/></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ags" Target="../tags/tag19.xml"/><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106.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image" Target="../media/image4.png"/><Relationship Id="rId5" Type="http://schemas.openxmlformats.org/officeDocument/2006/relationships/tags" Target="../tags/tag20.xml"/><Relationship Id="rId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theme" Target="../theme/theme2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10" Type="http://schemas.openxmlformats.org/officeDocument/2006/relationships/slideLayout" Target="../slideLayouts/slideLayout116.xml"/><Relationship Id="rId19" Type="http://schemas.openxmlformats.org/officeDocument/2006/relationships/image" Target="../media/image8.jpeg"/><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_rels/slideMaster25.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heme" Target="../theme/theme25.xml"/><Relationship Id="rId1" Type="http://schemas.openxmlformats.org/officeDocument/2006/relationships/slideLayout" Target="../slideLayouts/slideLayout124.xml"/><Relationship Id="rId4" Type="http://schemas.openxmlformats.org/officeDocument/2006/relationships/image" Target="../media/image4.png"/></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127.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image" Target="../media/image10.png"/><Relationship Id="rId5" Type="http://schemas.openxmlformats.org/officeDocument/2006/relationships/theme" Target="../theme/theme26.xml"/><Relationship Id="rId4" Type="http://schemas.openxmlformats.org/officeDocument/2006/relationships/slideLayout" Target="../slideLayouts/slideLayout128.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slideLayout" Target="../slideLayouts/slideLayout146.xml"/><Relationship Id="rId26" Type="http://schemas.openxmlformats.org/officeDocument/2006/relationships/slideLayout" Target="../slideLayouts/slideLayout154.xml"/><Relationship Id="rId3" Type="http://schemas.openxmlformats.org/officeDocument/2006/relationships/slideLayout" Target="../slideLayouts/slideLayout131.xml"/><Relationship Id="rId21" Type="http://schemas.openxmlformats.org/officeDocument/2006/relationships/slideLayout" Target="../slideLayouts/slideLayout149.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slideLayout" Target="../slideLayouts/slideLayout145.xml"/><Relationship Id="rId25" Type="http://schemas.openxmlformats.org/officeDocument/2006/relationships/slideLayout" Target="../slideLayouts/slideLayout153.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20" Type="http://schemas.openxmlformats.org/officeDocument/2006/relationships/slideLayout" Target="../slideLayouts/slideLayout148.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24" Type="http://schemas.openxmlformats.org/officeDocument/2006/relationships/slideLayout" Target="../slideLayouts/slideLayout152.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23" Type="http://schemas.openxmlformats.org/officeDocument/2006/relationships/slideLayout" Target="../slideLayouts/slideLayout151.xml"/><Relationship Id="rId28" Type="http://schemas.openxmlformats.org/officeDocument/2006/relationships/tags" Target="../tags/tag24.xml"/><Relationship Id="rId10" Type="http://schemas.openxmlformats.org/officeDocument/2006/relationships/slideLayout" Target="../slideLayouts/slideLayout138.xml"/><Relationship Id="rId19" Type="http://schemas.openxmlformats.org/officeDocument/2006/relationships/slideLayout" Target="../slideLayouts/slideLayout147.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 Id="rId22" Type="http://schemas.openxmlformats.org/officeDocument/2006/relationships/slideLayout" Target="../slideLayouts/slideLayout150.xml"/><Relationship Id="rId27"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heme" Target="../theme/theme28.xml"/><Relationship Id="rId1" Type="http://schemas.openxmlformats.org/officeDocument/2006/relationships/slideLayout" Target="../slideLayouts/slideLayout155.xml"/><Relationship Id="rId4" Type="http://schemas.openxmlformats.org/officeDocument/2006/relationships/image" Target="../media/image4.png"/></Relationships>
</file>

<file path=ppt/slideMasters/_rels/slideMaster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58.xml"/><Relationship Id="rId7" Type="http://schemas.openxmlformats.org/officeDocument/2006/relationships/tags" Target="../tags/tag26.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theme" Target="../theme/theme29.xml"/><Relationship Id="rId5" Type="http://schemas.openxmlformats.org/officeDocument/2006/relationships/slideLayout" Target="../slideLayouts/slideLayout160.xml"/><Relationship Id="rId4" Type="http://schemas.openxmlformats.org/officeDocument/2006/relationships/slideLayout" Target="../slideLayouts/slideLayout15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63.xml"/><Relationship Id="rId7" Type="http://schemas.openxmlformats.org/officeDocument/2006/relationships/tags" Target="../tags/tag27.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theme" Target="../theme/theme30.xml"/><Relationship Id="rId5" Type="http://schemas.openxmlformats.org/officeDocument/2006/relationships/slideLayout" Target="../slideLayouts/slideLayout165.xml"/><Relationship Id="rId4" Type="http://schemas.openxmlformats.org/officeDocument/2006/relationships/slideLayout" Target="../slideLayouts/slideLayout164.xml"/></Relationships>
</file>

<file path=ppt/slideMasters/_rels/slideMaster31.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heme" Target="../theme/theme31.xml"/><Relationship Id="rId1" Type="http://schemas.openxmlformats.org/officeDocument/2006/relationships/slideLayout" Target="../slideLayouts/slideLayout166.xml"/><Relationship Id="rId4" Type="http://schemas.openxmlformats.org/officeDocument/2006/relationships/image" Target="../media/image4.png"/></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167.xml"/></Relationships>
</file>

<file path=ppt/slideMasters/_rels/slideMaster3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70.xml"/><Relationship Id="rId7" Type="http://schemas.openxmlformats.org/officeDocument/2006/relationships/tags" Target="../tags/tag29.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theme" Target="../theme/theme33.xml"/><Relationship Id="rId5" Type="http://schemas.openxmlformats.org/officeDocument/2006/relationships/slideLayout" Target="../slideLayouts/slideLayout172.xml"/><Relationship Id="rId4" Type="http://schemas.openxmlformats.org/officeDocument/2006/relationships/slideLayout" Target="../slideLayouts/slideLayout17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ags" Target="../tags/tag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4.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ags" Target="../tags/tag3.xml"/><Relationship Id="rId5" Type="http://schemas.openxmlformats.org/officeDocument/2006/relationships/theme" Target="../theme/theme6.xml"/><Relationship Id="rId4" Type="http://schemas.openxmlformats.org/officeDocument/2006/relationships/slideLayout" Target="../slideLayouts/slideLayout2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4.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ags" Target="../tags/tag4.xml"/><Relationship Id="rId5" Type="http://schemas.openxmlformats.org/officeDocument/2006/relationships/theme" Target="../theme/theme7.xml"/><Relationship Id="rId4"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ags" Target="../tags/tag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8.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4.png"/><Relationship Id="rId5" Type="http://schemas.openxmlformats.org/officeDocument/2006/relationships/tags" Target="../tags/tag6.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1243" name="Picture 11" descr="White Logo"/>
          <p:cNvPicPr>
            <a:picLocks noChangeAspect="1" noChangeArrowheads="1"/>
          </p:cNvPicPr>
          <p:nvPr/>
        </p:nvPicPr>
        <p:blipFill>
          <a:blip r:embed="rId3" cstate="print"/>
          <a:srcRect/>
          <a:stretch>
            <a:fillRect/>
          </a:stretch>
        </p:blipFill>
        <p:spPr bwMode="hidden">
          <a:xfrm>
            <a:off x="257180" y="152400"/>
            <a:ext cx="962025" cy="381000"/>
          </a:xfrm>
          <a:prstGeom prst="rect">
            <a:avLst/>
          </a:prstGeom>
          <a:noFill/>
        </p:spPr>
      </p:pic>
      <p:pic>
        <p:nvPicPr>
          <p:cNvPr id="351245" name="Picture 6" descr="Cover_trans.png"/>
          <p:cNvPicPr>
            <a:picLocks noChangeAspect="1"/>
          </p:cNvPicPr>
          <p:nvPr/>
        </p:nvPicPr>
        <p:blipFill>
          <a:blip r:embed="rId4" cstate="print"/>
          <a:srcRect/>
          <a:stretch>
            <a:fillRect/>
          </a:stretch>
        </p:blipFill>
        <p:spPr bwMode="auto">
          <a:xfrm>
            <a:off x="1" y="0"/>
            <a:ext cx="5022850" cy="4724400"/>
          </a:xfrm>
          <a:prstGeom prst="rect">
            <a:avLst/>
          </a:prstGeom>
          <a:noFill/>
          <a:ln w="9525">
            <a:noFill/>
            <a:miter lim="800000"/>
            <a:headEnd/>
            <a:tailEnd/>
          </a:ln>
        </p:spPr>
      </p:pic>
      <p:pic>
        <p:nvPicPr>
          <p:cNvPr id="351246" name="Picture 7" descr="KPMG_Plus_Strapline_White.emf"/>
          <p:cNvPicPr>
            <a:picLocks noChangeAspect="1"/>
          </p:cNvPicPr>
          <p:nvPr/>
        </p:nvPicPr>
        <p:blipFill>
          <a:blip r:embed="rId5" cstate="print"/>
          <a:srcRect/>
          <a:stretch>
            <a:fillRect/>
          </a:stretch>
        </p:blipFill>
        <p:spPr bwMode="auto">
          <a:xfrm>
            <a:off x="357194" y="434975"/>
            <a:ext cx="2159000" cy="742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4" r:id="rId1"/>
  </p:sldLayoutIdLst>
  <p:transition/>
  <p:hf hdr="0" ftr="0" dt="0"/>
  <p:txStyles>
    <p:titleStyle>
      <a:lvl1pPr algn="l" rtl="0" fontAlgn="base">
        <a:spcBef>
          <a:spcPct val="0"/>
        </a:spcBef>
        <a:spcAft>
          <a:spcPct val="0"/>
        </a:spcAft>
        <a:defRPr b="1">
          <a:solidFill>
            <a:schemeClr val="bg1"/>
          </a:solidFill>
          <a:latin typeface="+mj-lt"/>
          <a:ea typeface="+mj-ea"/>
          <a:cs typeface="+mj-cs"/>
        </a:defRPr>
      </a:lvl1pPr>
      <a:lvl2pPr algn="l" rtl="0" fontAlgn="base">
        <a:spcBef>
          <a:spcPct val="0"/>
        </a:spcBef>
        <a:spcAft>
          <a:spcPct val="0"/>
        </a:spcAft>
        <a:defRPr b="1">
          <a:solidFill>
            <a:schemeClr val="bg1"/>
          </a:solidFill>
          <a:latin typeface="Univers 45 Light" pitchFamily="2" charset="0"/>
          <a:cs typeface="Arial" charset="0"/>
        </a:defRPr>
      </a:lvl2pPr>
      <a:lvl3pPr algn="l" rtl="0" fontAlgn="base">
        <a:spcBef>
          <a:spcPct val="0"/>
        </a:spcBef>
        <a:spcAft>
          <a:spcPct val="0"/>
        </a:spcAft>
        <a:defRPr b="1">
          <a:solidFill>
            <a:schemeClr val="bg1"/>
          </a:solidFill>
          <a:latin typeface="Univers 45 Light" pitchFamily="2" charset="0"/>
          <a:cs typeface="Arial" charset="0"/>
        </a:defRPr>
      </a:lvl3pPr>
      <a:lvl4pPr algn="l" rtl="0" fontAlgn="base">
        <a:spcBef>
          <a:spcPct val="0"/>
        </a:spcBef>
        <a:spcAft>
          <a:spcPct val="0"/>
        </a:spcAft>
        <a:defRPr b="1">
          <a:solidFill>
            <a:schemeClr val="bg1"/>
          </a:solidFill>
          <a:latin typeface="Univers 45 Light" pitchFamily="2" charset="0"/>
          <a:cs typeface="Arial" charset="0"/>
        </a:defRPr>
      </a:lvl4pPr>
      <a:lvl5pPr algn="l" rtl="0" fontAlgn="base">
        <a:spcBef>
          <a:spcPct val="0"/>
        </a:spcBef>
        <a:spcAft>
          <a:spcPct val="0"/>
        </a:spcAft>
        <a:defRPr b="1">
          <a:solidFill>
            <a:schemeClr val="bg1"/>
          </a:solidFill>
          <a:latin typeface="Univers 45 Light" pitchFamily="2" charset="0"/>
          <a:cs typeface="Arial" charset="0"/>
        </a:defRPr>
      </a:lvl5pPr>
      <a:lvl6pPr marL="457200" algn="l" rtl="0" fontAlgn="base">
        <a:spcBef>
          <a:spcPct val="0"/>
        </a:spcBef>
        <a:spcAft>
          <a:spcPct val="0"/>
        </a:spcAft>
        <a:defRPr b="1">
          <a:solidFill>
            <a:schemeClr val="bg1"/>
          </a:solidFill>
          <a:latin typeface="Univers 45 Light" pitchFamily="2" charset="0"/>
          <a:cs typeface="Arial" charset="0"/>
        </a:defRPr>
      </a:lvl6pPr>
      <a:lvl7pPr marL="914400" algn="l" rtl="0" fontAlgn="base">
        <a:spcBef>
          <a:spcPct val="0"/>
        </a:spcBef>
        <a:spcAft>
          <a:spcPct val="0"/>
        </a:spcAft>
        <a:defRPr b="1">
          <a:solidFill>
            <a:schemeClr val="bg1"/>
          </a:solidFill>
          <a:latin typeface="Univers 45 Light" pitchFamily="2" charset="0"/>
          <a:cs typeface="Arial" charset="0"/>
        </a:defRPr>
      </a:lvl7pPr>
      <a:lvl8pPr marL="1371600" algn="l" rtl="0" fontAlgn="base">
        <a:spcBef>
          <a:spcPct val="0"/>
        </a:spcBef>
        <a:spcAft>
          <a:spcPct val="0"/>
        </a:spcAft>
        <a:defRPr b="1">
          <a:solidFill>
            <a:schemeClr val="bg1"/>
          </a:solidFill>
          <a:latin typeface="Univers 45 Light" pitchFamily="2" charset="0"/>
          <a:cs typeface="Arial" charset="0"/>
        </a:defRPr>
      </a:lvl8pPr>
      <a:lvl9pPr marL="1828800" algn="l" rtl="0" fontAlgn="base">
        <a:spcBef>
          <a:spcPct val="0"/>
        </a:spcBef>
        <a:spcAft>
          <a:spcPct val="0"/>
        </a:spcAft>
        <a:defRPr b="1">
          <a:solidFill>
            <a:schemeClr val="bg1"/>
          </a:solidFill>
          <a:latin typeface="Univers 45 Light" pitchFamily="2" charset="0"/>
          <a:cs typeface="Arial" charset="0"/>
        </a:defRPr>
      </a:lvl9pPr>
    </p:titleStyle>
    <p:bodyStyle>
      <a:lvl1pPr marL="171450" indent="-171450" algn="l" rtl="0" fontAlgn="base">
        <a:spcBef>
          <a:spcPct val="25000"/>
        </a:spcBef>
        <a:spcAft>
          <a:spcPct val="0"/>
        </a:spcAft>
        <a:buClr>
          <a:srgbClr val="415299"/>
        </a:buClr>
        <a:buSzPct val="125000"/>
        <a:buChar char="•"/>
        <a:defRPr sz="1200">
          <a:solidFill>
            <a:schemeClr val="tx1"/>
          </a:solidFill>
          <a:latin typeface="+mn-lt"/>
          <a:ea typeface="+mn-ea"/>
          <a:cs typeface="+mn-cs"/>
        </a:defRPr>
      </a:lvl1pPr>
      <a:lvl2pPr marL="457200" indent="-171450" algn="l" rtl="0" fontAlgn="base">
        <a:spcBef>
          <a:spcPct val="25000"/>
        </a:spcBef>
        <a:spcAft>
          <a:spcPct val="0"/>
        </a:spcAft>
        <a:buClr>
          <a:srgbClr val="415299"/>
        </a:buClr>
        <a:buSzPct val="125000"/>
        <a:buChar char="•"/>
        <a:defRPr sz="1000">
          <a:solidFill>
            <a:schemeClr val="tx1"/>
          </a:solidFill>
          <a:latin typeface="+mn-lt"/>
          <a:cs typeface="+mn-cs"/>
        </a:defRPr>
      </a:lvl2pPr>
      <a:lvl3pPr marL="746125" indent="-174625" algn="l" rtl="0" fontAlgn="base">
        <a:spcBef>
          <a:spcPct val="25000"/>
        </a:spcBef>
        <a:spcAft>
          <a:spcPct val="0"/>
        </a:spcAft>
        <a:buClr>
          <a:srgbClr val="415299"/>
        </a:buClr>
        <a:buSzPct val="125000"/>
        <a:buChar char="•"/>
        <a:defRPr sz="1000">
          <a:solidFill>
            <a:schemeClr val="tx1"/>
          </a:solidFill>
          <a:latin typeface="+mn-lt"/>
          <a:cs typeface="+mn-cs"/>
        </a:defRPr>
      </a:lvl3pPr>
      <a:lvl4pPr marL="1022350" indent="-161925" algn="l" rtl="0" fontAlgn="base">
        <a:spcBef>
          <a:spcPct val="25000"/>
        </a:spcBef>
        <a:spcAft>
          <a:spcPct val="0"/>
        </a:spcAft>
        <a:buClr>
          <a:srgbClr val="415299"/>
        </a:buClr>
        <a:buSzPct val="125000"/>
        <a:buChar char="•"/>
        <a:defRPr sz="1000">
          <a:solidFill>
            <a:schemeClr val="tx1"/>
          </a:solidFill>
          <a:latin typeface="+mn-lt"/>
          <a:cs typeface="+mn-cs"/>
        </a:defRPr>
      </a:lvl4pPr>
      <a:lvl5pPr marL="1309688" indent="-173038" algn="l" rtl="0" fontAlgn="base">
        <a:spcBef>
          <a:spcPct val="25000"/>
        </a:spcBef>
        <a:spcAft>
          <a:spcPct val="0"/>
        </a:spcAft>
        <a:buClr>
          <a:srgbClr val="415299"/>
        </a:buClr>
        <a:buSzPct val="125000"/>
        <a:buChar char="•"/>
        <a:defRPr sz="1000">
          <a:solidFill>
            <a:schemeClr val="tx1"/>
          </a:solidFill>
          <a:latin typeface="+mn-lt"/>
          <a:cs typeface="+mn-cs"/>
        </a:defRPr>
      </a:lvl5pPr>
      <a:lvl6pPr marL="1766888" indent="-173038" algn="l" rtl="0" fontAlgn="base">
        <a:spcBef>
          <a:spcPct val="25000"/>
        </a:spcBef>
        <a:spcAft>
          <a:spcPct val="0"/>
        </a:spcAft>
        <a:buClr>
          <a:srgbClr val="415299"/>
        </a:buClr>
        <a:buSzPct val="125000"/>
        <a:buChar char="•"/>
        <a:defRPr sz="1000">
          <a:solidFill>
            <a:schemeClr val="tx1"/>
          </a:solidFill>
          <a:latin typeface="+mn-lt"/>
          <a:cs typeface="+mn-cs"/>
        </a:defRPr>
      </a:lvl6pPr>
      <a:lvl7pPr marL="2224088" indent="-173038" algn="l" rtl="0" fontAlgn="base">
        <a:spcBef>
          <a:spcPct val="25000"/>
        </a:spcBef>
        <a:spcAft>
          <a:spcPct val="0"/>
        </a:spcAft>
        <a:buClr>
          <a:srgbClr val="415299"/>
        </a:buClr>
        <a:buSzPct val="125000"/>
        <a:buChar char="•"/>
        <a:defRPr sz="1000">
          <a:solidFill>
            <a:schemeClr val="tx1"/>
          </a:solidFill>
          <a:latin typeface="+mn-lt"/>
          <a:cs typeface="+mn-cs"/>
        </a:defRPr>
      </a:lvl7pPr>
      <a:lvl8pPr marL="2681288" indent="-173038" algn="l" rtl="0" fontAlgn="base">
        <a:spcBef>
          <a:spcPct val="25000"/>
        </a:spcBef>
        <a:spcAft>
          <a:spcPct val="0"/>
        </a:spcAft>
        <a:buClr>
          <a:srgbClr val="415299"/>
        </a:buClr>
        <a:buSzPct val="125000"/>
        <a:buChar char="•"/>
        <a:defRPr sz="1000">
          <a:solidFill>
            <a:schemeClr val="tx1"/>
          </a:solidFill>
          <a:latin typeface="+mn-lt"/>
          <a:cs typeface="+mn-cs"/>
        </a:defRPr>
      </a:lvl8pPr>
      <a:lvl9pPr marL="3138488" indent="-173038" algn="l" rtl="0" fontAlgn="base">
        <a:spcBef>
          <a:spcPct val="25000"/>
        </a:spcBef>
        <a:spcAft>
          <a:spcPct val="0"/>
        </a:spcAft>
        <a:buClr>
          <a:srgbClr val="415299"/>
        </a:buClr>
        <a:buSzPct val="125000"/>
        <a:buChar char="•"/>
        <a:defRPr sz="1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3666" name="Picture 6" descr="Banner_no-trans.png"/>
          <p:cNvPicPr>
            <a:picLocks noChangeAspect="1"/>
          </p:cNvPicPr>
          <p:nvPr/>
        </p:nvPicPr>
        <p:blipFill>
          <a:blip r:embed="rId4" cstate="print"/>
          <a:srcRect/>
          <a:stretch>
            <a:fillRect/>
          </a:stretch>
        </p:blipFill>
        <p:spPr bwMode="auto">
          <a:xfrm>
            <a:off x="0" y="0"/>
            <a:ext cx="9144000" cy="1027113"/>
          </a:xfrm>
          <a:prstGeom prst="rect">
            <a:avLst/>
          </a:prstGeom>
          <a:noFill/>
          <a:ln w="9525">
            <a:noFill/>
            <a:miter lim="800000"/>
            <a:headEnd/>
            <a:tailEnd/>
          </a:ln>
        </p:spPr>
      </p:pic>
      <p:sp>
        <p:nvSpPr>
          <p:cNvPr id="8" name="Line 10"/>
          <p:cNvSpPr>
            <a:spLocks noChangeShapeType="1"/>
          </p:cNvSpPr>
          <p:nvPr/>
        </p:nvSpPr>
        <p:spPr bwMode="auto">
          <a:xfrm>
            <a:off x="300042" y="6373813"/>
            <a:ext cx="8529637" cy="0"/>
          </a:xfrm>
          <a:prstGeom prst="line">
            <a:avLst/>
          </a:prstGeom>
          <a:noFill/>
          <a:ln w="3175">
            <a:solidFill>
              <a:srgbClr val="000000"/>
            </a:solidFill>
            <a:round/>
            <a:headEnd/>
            <a:tailEnd/>
          </a:ln>
        </p:spPr>
        <p:txBody>
          <a:bodyPr/>
          <a:lstStyle/>
          <a:p>
            <a:endParaRPr lang="en-US" dirty="0">
              <a:solidFill>
                <a:srgbClr val="000000"/>
              </a:solidFill>
            </a:endParaRPr>
          </a:p>
        </p:txBody>
      </p:sp>
      <p:sp>
        <p:nvSpPr>
          <p:cNvPr id="9" name="Line 10"/>
          <p:cNvSpPr>
            <a:spLocks noChangeShapeType="1"/>
          </p:cNvSpPr>
          <p:nvPr/>
        </p:nvSpPr>
        <p:spPr bwMode="auto">
          <a:xfrm>
            <a:off x="201617" y="6373813"/>
            <a:ext cx="8639175" cy="0"/>
          </a:xfrm>
          <a:prstGeom prst="line">
            <a:avLst/>
          </a:prstGeom>
          <a:noFill/>
          <a:ln w="3175">
            <a:solidFill>
              <a:srgbClr val="000000"/>
            </a:solidFill>
            <a:round/>
            <a:headEnd/>
            <a:tailEnd/>
          </a:ln>
        </p:spPr>
        <p:txBody>
          <a:bodyPr/>
          <a:lstStyle/>
          <a:p>
            <a:endParaRPr lang="en-US" dirty="0">
              <a:solidFill>
                <a:srgbClr val="000000"/>
              </a:solidFill>
            </a:endParaRPr>
          </a:p>
        </p:txBody>
      </p:sp>
      <p:sp>
        <p:nvSpPr>
          <p:cNvPr id="113670" name="Rectangle 2"/>
          <p:cNvSpPr>
            <a:spLocks noGrp="1" noChangeArrowheads="1"/>
          </p:cNvSpPr>
          <p:nvPr>
            <p:ph type="title"/>
          </p:nvPr>
        </p:nvSpPr>
        <p:spPr bwMode="auto">
          <a:xfrm>
            <a:off x="203207" y="115888"/>
            <a:ext cx="8545513"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13671" name="Rectangle 3"/>
          <p:cNvSpPr>
            <a:spLocks noGrp="1" noChangeArrowheads="1"/>
          </p:cNvSpPr>
          <p:nvPr>
            <p:ph type="body" idx="1"/>
          </p:nvPr>
        </p:nvSpPr>
        <p:spPr bwMode="auto">
          <a:xfrm>
            <a:off x="211138" y="1389063"/>
            <a:ext cx="8682037"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Slide Number Placeholder 6"/>
          <p:cNvSpPr>
            <a:spLocks noGrp="1"/>
          </p:cNvSpPr>
          <p:nvPr>
            <p:ph type="sldNum" sz="quarter" idx="4"/>
          </p:nvPr>
        </p:nvSpPr>
        <p:spPr bwMode="auto">
          <a:xfrm>
            <a:off x="8297868" y="6386513"/>
            <a:ext cx="658812"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lnSpc>
                <a:spcPct val="100000"/>
              </a:lnSpc>
              <a:defRPr sz="900" b="0">
                <a:solidFill>
                  <a:srgbClr val="00338D"/>
                </a:solidFill>
              </a:defRPr>
            </a:lvl1pPr>
          </a:lstStyle>
          <a:p>
            <a:fld id="{BDBC2786-5DA6-4E00-8DD1-A7101E10C60D}" type="slidenum">
              <a:rPr lang="en-US"/>
              <a:pPr/>
              <a:t>‹#›</a:t>
            </a:fld>
            <a:endParaRPr lang="en-US" dirty="0"/>
          </a:p>
        </p:txBody>
      </p:sp>
      <p:sp>
        <p:nvSpPr>
          <p:cNvPr id="10" name="Text Box 8"/>
          <p:cNvSpPr txBox="1">
            <a:spLocks noChangeArrowheads="1"/>
          </p:cNvSpPr>
          <p:nvPr>
            <p:custDataLst>
              <p:tags r:id="rId3"/>
            </p:custDataLst>
          </p:nvPr>
        </p:nvSpPr>
        <p:spPr bwMode="auto">
          <a:xfrm>
            <a:off x="203707" y="6400854"/>
            <a:ext cx="3072911" cy="276999"/>
          </a:xfrm>
          <a:prstGeom prst="rect">
            <a:avLst/>
          </a:prstGeom>
          <a:noFill/>
          <a:ln w="9525">
            <a:noFill/>
            <a:miter lim="800000"/>
            <a:headEnd/>
            <a:tailEnd/>
          </a:ln>
          <a:effectLst/>
        </p:spPr>
        <p:txBody>
          <a:bodyPr lIns="0" rIns="0">
            <a:spAutoFit/>
          </a:bodyPr>
          <a:lstStyle/>
          <a:p>
            <a:pPr algn="l">
              <a:spcBef>
                <a:spcPct val="50000"/>
              </a:spcBef>
              <a:defRPr/>
            </a:pPr>
            <a:r>
              <a:rPr lang="en-US" sz="400" dirty="0">
                <a:solidFill>
                  <a:srgbClr val="00338D"/>
                </a:solidFill>
                <a:latin typeface="Arial" charset="0"/>
              </a:rPr>
              <a:t>© </a:t>
            </a:r>
            <a:r>
              <a:rPr lang="en-US" sz="400" dirty="0" smtClean="0">
                <a:solidFill>
                  <a:srgbClr val="00338D"/>
                </a:solidFill>
                <a:latin typeface="Arial" charset="0"/>
              </a:rPr>
              <a:t>2012 </a:t>
            </a:r>
            <a:r>
              <a:rPr lang="en-US" sz="400" dirty="0">
                <a:solidFill>
                  <a:srgbClr val="00338D"/>
                </a:solidFill>
                <a:latin typeface="Arial" charset="0"/>
              </a:rPr>
              <a:t>KPMG Professional Services, a partnership registered in Nigeria and a member firm of the KPMG network of independent member firms affiliated with KPMG International Cooperative (‘’KPMG International’’), a Swiss entity. All rights reserved. Printed in Nigeria</a:t>
            </a:r>
          </a:p>
        </p:txBody>
      </p:sp>
    </p:spTree>
  </p:cSld>
  <p:clrMap bg1="lt1" tx1="dk1" bg2="lt2" tx2="dk2" accent1="accent1" accent2="accent2" accent3="accent3" accent4="accent4" accent5="accent5" accent6="accent6" hlink="hlink" folHlink="folHlink"/>
  <p:sldLayoutIdLst>
    <p:sldLayoutId id="2147483776" r:id="rId1"/>
  </p:sldLayoutIdLst>
  <p:transition/>
  <p:hf hdr="0" ftr="0" dt="0"/>
  <p:txStyles>
    <p:titleStyle>
      <a:lvl1pPr algn="l" rtl="0" fontAlgn="base">
        <a:spcBef>
          <a:spcPct val="0"/>
        </a:spcBef>
        <a:spcAft>
          <a:spcPct val="0"/>
        </a:spcAft>
        <a:defRPr b="1">
          <a:solidFill>
            <a:schemeClr val="bg1"/>
          </a:solidFill>
          <a:latin typeface="+mj-lt"/>
          <a:ea typeface="+mj-ea"/>
          <a:cs typeface="+mj-cs"/>
        </a:defRPr>
      </a:lvl1pPr>
      <a:lvl2pPr algn="l" rtl="0" fontAlgn="base">
        <a:spcBef>
          <a:spcPct val="0"/>
        </a:spcBef>
        <a:spcAft>
          <a:spcPct val="0"/>
        </a:spcAft>
        <a:defRPr b="1">
          <a:solidFill>
            <a:schemeClr val="bg1"/>
          </a:solidFill>
          <a:latin typeface="Arial" charset="0"/>
          <a:cs typeface="Arial" charset="0"/>
        </a:defRPr>
      </a:lvl2pPr>
      <a:lvl3pPr algn="l" rtl="0" fontAlgn="base">
        <a:spcBef>
          <a:spcPct val="0"/>
        </a:spcBef>
        <a:spcAft>
          <a:spcPct val="0"/>
        </a:spcAft>
        <a:defRPr b="1">
          <a:solidFill>
            <a:schemeClr val="bg1"/>
          </a:solidFill>
          <a:latin typeface="Arial" charset="0"/>
          <a:cs typeface="Arial" charset="0"/>
        </a:defRPr>
      </a:lvl3pPr>
      <a:lvl4pPr algn="l" rtl="0" fontAlgn="base">
        <a:spcBef>
          <a:spcPct val="0"/>
        </a:spcBef>
        <a:spcAft>
          <a:spcPct val="0"/>
        </a:spcAft>
        <a:defRPr b="1">
          <a:solidFill>
            <a:schemeClr val="bg1"/>
          </a:solidFill>
          <a:latin typeface="Arial" charset="0"/>
          <a:cs typeface="Arial" charset="0"/>
        </a:defRPr>
      </a:lvl4pPr>
      <a:lvl5pPr algn="l" rtl="0" fontAlgn="base">
        <a:spcBef>
          <a:spcPct val="0"/>
        </a:spcBef>
        <a:spcAft>
          <a:spcPct val="0"/>
        </a:spcAft>
        <a:defRPr b="1">
          <a:solidFill>
            <a:schemeClr val="bg1"/>
          </a:solidFill>
          <a:latin typeface="Arial" charset="0"/>
          <a:cs typeface="Arial" charset="0"/>
        </a:defRPr>
      </a:lvl5pPr>
      <a:lvl6pPr marL="457200" algn="l" rtl="0" fontAlgn="base">
        <a:spcBef>
          <a:spcPct val="0"/>
        </a:spcBef>
        <a:spcAft>
          <a:spcPct val="0"/>
        </a:spcAft>
        <a:defRPr b="1">
          <a:solidFill>
            <a:schemeClr val="bg1"/>
          </a:solidFill>
          <a:latin typeface="Arial" charset="0"/>
          <a:cs typeface="Arial" charset="0"/>
        </a:defRPr>
      </a:lvl6pPr>
      <a:lvl7pPr marL="914400" algn="l" rtl="0" fontAlgn="base">
        <a:spcBef>
          <a:spcPct val="0"/>
        </a:spcBef>
        <a:spcAft>
          <a:spcPct val="0"/>
        </a:spcAft>
        <a:defRPr b="1">
          <a:solidFill>
            <a:schemeClr val="bg1"/>
          </a:solidFill>
          <a:latin typeface="Arial" charset="0"/>
          <a:cs typeface="Arial" charset="0"/>
        </a:defRPr>
      </a:lvl7pPr>
      <a:lvl8pPr marL="1371600" algn="l" rtl="0" fontAlgn="base">
        <a:spcBef>
          <a:spcPct val="0"/>
        </a:spcBef>
        <a:spcAft>
          <a:spcPct val="0"/>
        </a:spcAft>
        <a:defRPr b="1">
          <a:solidFill>
            <a:schemeClr val="bg1"/>
          </a:solidFill>
          <a:latin typeface="Arial" charset="0"/>
          <a:cs typeface="Arial" charset="0"/>
        </a:defRPr>
      </a:lvl8pPr>
      <a:lvl9pPr marL="1828800" algn="l" rtl="0" fontAlgn="base">
        <a:spcBef>
          <a:spcPct val="0"/>
        </a:spcBef>
        <a:spcAft>
          <a:spcPct val="0"/>
        </a:spcAft>
        <a:defRPr b="1">
          <a:solidFill>
            <a:schemeClr val="bg1"/>
          </a:solidFill>
          <a:latin typeface="Arial" charset="0"/>
          <a:cs typeface="Arial" charset="0"/>
        </a:defRPr>
      </a:lvl9pPr>
    </p:titleStyle>
    <p:bodyStyle>
      <a:lvl1pPr marL="266700" indent="-266700" algn="l" rtl="0" fontAlgn="base">
        <a:spcBef>
          <a:spcPct val="0"/>
        </a:spcBef>
        <a:spcAft>
          <a:spcPct val="0"/>
        </a:spcAft>
        <a:buAutoNum type="arabicPeriod"/>
        <a:tabLst>
          <a:tab pos="568325" algn="l"/>
        </a:tabLst>
        <a:defRPr sz="1400" b="1">
          <a:solidFill>
            <a:schemeClr val="tx1"/>
          </a:solidFill>
          <a:latin typeface="+mn-lt"/>
          <a:ea typeface="+mn-ea"/>
          <a:cs typeface="+mn-cs"/>
        </a:defRPr>
      </a:lvl1pPr>
      <a:lvl2pPr marL="268288" algn="l" rtl="0" fontAlgn="base">
        <a:spcBef>
          <a:spcPct val="0"/>
        </a:spcBef>
        <a:spcAft>
          <a:spcPct val="0"/>
        </a:spcAft>
        <a:tabLst>
          <a:tab pos="568325" algn="l"/>
        </a:tabLst>
        <a:defRPr sz="1400">
          <a:solidFill>
            <a:schemeClr val="tx1"/>
          </a:solidFill>
          <a:latin typeface="+mn-lt"/>
          <a:cs typeface="+mn-cs"/>
        </a:defRPr>
      </a:lvl2pPr>
      <a:lvl3pPr marL="279400" indent="139700" algn="l" rtl="0" fontAlgn="base">
        <a:spcBef>
          <a:spcPct val="0"/>
        </a:spcBef>
        <a:spcAft>
          <a:spcPct val="0"/>
        </a:spcAft>
        <a:buFont typeface="Arial" charset="0"/>
        <a:buChar char="-"/>
        <a:tabLst>
          <a:tab pos="568325" algn="l"/>
        </a:tabLst>
        <a:defRPr sz="1400">
          <a:solidFill>
            <a:schemeClr val="tx1"/>
          </a:solidFill>
          <a:latin typeface="+mn-lt"/>
          <a:cs typeface="+mn-cs"/>
        </a:defRPr>
      </a:lvl3pPr>
      <a:lvl4pPr marL="538163" indent="153988" algn="l" rtl="0" fontAlgn="base">
        <a:spcBef>
          <a:spcPct val="0"/>
        </a:spcBef>
        <a:spcAft>
          <a:spcPct val="0"/>
        </a:spcAft>
        <a:buFont typeface="Arial" charset="0"/>
        <a:buChar char="-"/>
        <a:tabLst>
          <a:tab pos="568325" algn="l"/>
        </a:tabLst>
        <a:defRPr sz="1400">
          <a:solidFill>
            <a:schemeClr val="tx1"/>
          </a:solidFill>
          <a:latin typeface="+mn-lt"/>
          <a:cs typeface="+mn-cs"/>
        </a:defRPr>
      </a:lvl4pPr>
      <a:lvl5pPr marL="6937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5pPr>
      <a:lvl6pPr marL="11509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6pPr>
      <a:lvl7pPr marL="16081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7pPr>
      <a:lvl8pPr marL="20653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8pPr>
      <a:lvl9pPr marL="25225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6" descr="Banner_no-trans.png"/>
          <p:cNvPicPr>
            <a:picLocks noChangeAspect="1"/>
          </p:cNvPicPr>
          <p:nvPr/>
        </p:nvPicPr>
        <p:blipFill>
          <a:blip r:embed="rId15" cstate="print"/>
          <a:srcRect/>
          <a:stretch>
            <a:fillRect/>
          </a:stretch>
        </p:blipFill>
        <p:spPr bwMode="auto">
          <a:xfrm>
            <a:off x="0" y="0"/>
            <a:ext cx="9144000" cy="1027113"/>
          </a:xfrm>
          <a:prstGeom prst="rect">
            <a:avLst/>
          </a:prstGeom>
          <a:noFill/>
          <a:ln w="9525">
            <a:noFill/>
            <a:miter lim="800000"/>
            <a:headEnd/>
            <a:tailEnd/>
          </a:ln>
        </p:spPr>
      </p:pic>
      <p:sp>
        <p:nvSpPr>
          <p:cNvPr id="8" name="Line 10"/>
          <p:cNvSpPr>
            <a:spLocks noChangeShapeType="1"/>
          </p:cNvSpPr>
          <p:nvPr/>
        </p:nvSpPr>
        <p:spPr bwMode="auto">
          <a:xfrm>
            <a:off x="300417" y="6373813"/>
            <a:ext cx="8530003" cy="0"/>
          </a:xfrm>
          <a:prstGeom prst="line">
            <a:avLst/>
          </a:prstGeom>
          <a:noFill/>
          <a:ln w="3175">
            <a:solidFill>
              <a:srgbClr val="000000"/>
            </a:solidFill>
            <a:round/>
            <a:headEnd/>
            <a:tailEnd/>
          </a:ln>
        </p:spPr>
        <p:txBody>
          <a:bodyPr/>
          <a:lstStyle/>
          <a:p>
            <a:pPr>
              <a:defRPr/>
            </a:pPr>
            <a:endParaRPr lang="en-US" sz="1800">
              <a:solidFill>
                <a:srgbClr val="000000"/>
              </a:solidFill>
              <a:latin typeface="Arial"/>
            </a:endParaRPr>
          </a:p>
        </p:txBody>
      </p:sp>
      <p:sp>
        <p:nvSpPr>
          <p:cNvPr id="9" name="Line 10"/>
          <p:cNvSpPr>
            <a:spLocks noChangeShapeType="1"/>
          </p:cNvSpPr>
          <p:nvPr/>
        </p:nvSpPr>
        <p:spPr bwMode="auto">
          <a:xfrm>
            <a:off x="202235" y="6373813"/>
            <a:ext cx="8638443" cy="0"/>
          </a:xfrm>
          <a:prstGeom prst="line">
            <a:avLst/>
          </a:prstGeom>
          <a:noFill/>
          <a:ln w="3175">
            <a:solidFill>
              <a:srgbClr val="000000"/>
            </a:solidFill>
            <a:round/>
            <a:headEnd/>
            <a:tailEnd/>
          </a:ln>
        </p:spPr>
        <p:txBody>
          <a:bodyPr/>
          <a:lstStyle/>
          <a:p>
            <a:pPr>
              <a:defRPr/>
            </a:pPr>
            <a:endParaRPr lang="en-US" sz="1800">
              <a:solidFill>
                <a:srgbClr val="000000"/>
              </a:solidFill>
              <a:latin typeface="Arial"/>
            </a:endParaRPr>
          </a:p>
        </p:txBody>
      </p:sp>
      <p:sp>
        <p:nvSpPr>
          <p:cNvPr id="19462" name="Rectangle 2"/>
          <p:cNvSpPr>
            <a:spLocks noGrp="1" noChangeArrowheads="1"/>
          </p:cNvSpPr>
          <p:nvPr>
            <p:ph type="title"/>
          </p:nvPr>
        </p:nvSpPr>
        <p:spPr bwMode="auto">
          <a:xfrm>
            <a:off x="203696" y="115888"/>
            <a:ext cx="8544657"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9463" name="Rectangle 3"/>
          <p:cNvSpPr>
            <a:spLocks noGrp="1" noChangeArrowheads="1"/>
          </p:cNvSpPr>
          <p:nvPr>
            <p:ph type="body" idx="1"/>
          </p:nvPr>
        </p:nvSpPr>
        <p:spPr bwMode="auto">
          <a:xfrm>
            <a:off x="211016" y="1389063"/>
            <a:ext cx="8682404"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4"/>
          <p:cNvSpPr>
            <a:spLocks noGrp="1"/>
          </p:cNvSpPr>
          <p:nvPr>
            <p:ph type="dt" sz="half" idx="2"/>
          </p:nvPr>
        </p:nvSpPr>
        <p:spPr bwMode="auto">
          <a:xfrm>
            <a:off x="6556143" y="6402388"/>
            <a:ext cx="1655885"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900">
                <a:solidFill>
                  <a:srgbClr val="00338D"/>
                </a:solidFill>
                <a:latin typeface="Arial" charset="0"/>
                <a:cs typeface="Arial" charset="0"/>
              </a:defRPr>
            </a:lvl1pPr>
          </a:lstStyle>
          <a:p>
            <a:pPr>
              <a:defRPr/>
            </a:pPr>
            <a:fld id="{812BA963-2AAC-43DE-90C5-8566CB49FF72}" type="datetime1">
              <a:rPr lang="en-US" smtClean="0"/>
              <a:t>3/5/2019</a:t>
            </a:fld>
            <a:endParaRPr lang="en-US"/>
          </a:p>
        </p:txBody>
      </p:sp>
      <p:sp>
        <p:nvSpPr>
          <p:cNvPr id="13" name="Slide Number Placeholder 6"/>
          <p:cNvSpPr>
            <a:spLocks noGrp="1"/>
          </p:cNvSpPr>
          <p:nvPr>
            <p:ph type="sldNum" sz="quarter" idx="4"/>
          </p:nvPr>
        </p:nvSpPr>
        <p:spPr bwMode="auto">
          <a:xfrm>
            <a:off x="8298486" y="6386513"/>
            <a:ext cx="657957"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900">
                <a:solidFill>
                  <a:srgbClr val="00338D"/>
                </a:solidFill>
                <a:latin typeface="Arial" charset="0"/>
                <a:cs typeface="Arial" charset="0"/>
              </a:defRPr>
            </a:lvl1pPr>
          </a:lstStyle>
          <a:p>
            <a:pPr>
              <a:defRPr/>
            </a:pPr>
            <a:fld id="{E0FCB41F-3AA7-4146-9266-341C706EC565}" type="slidenum">
              <a:rPr lang="en-US"/>
              <a:pPr>
                <a:defRPr/>
              </a:pPr>
              <a:t>‹#›</a:t>
            </a:fld>
            <a:endParaRPr lang="en-US"/>
          </a:p>
        </p:txBody>
      </p:sp>
      <p:sp>
        <p:nvSpPr>
          <p:cNvPr id="10" name="Text Box 8"/>
          <p:cNvSpPr txBox="1">
            <a:spLocks noChangeArrowheads="1"/>
          </p:cNvSpPr>
          <p:nvPr>
            <p:custDataLst>
              <p:tags r:id="rId14"/>
            </p:custDataLst>
          </p:nvPr>
        </p:nvSpPr>
        <p:spPr bwMode="auto">
          <a:xfrm>
            <a:off x="203700" y="6400845"/>
            <a:ext cx="3072911" cy="276999"/>
          </a:xfrm>
          <a:prstGeom prst="rect">
            <a:avLst/>
          </a:prstGeom>
          <a:noFill/>
          <a:ln w="9525">
            <a:noFill/>
            <a:miter lim="800000"/>
            <a:headEnd/>
            <a:tailEnd/>
          </a:ln>
          <a:effectLst/>
        </p:spPr>
        <p:txBody>
          <a:bodyPr lIns="0" rIns="0">
            <a:spAutoFit/>
          </a:bodyPr>
          <a:lstStyle/>
          <a:p>
            <a:pPr algn="l">
              <a:spcBef>
                <a:spcPct val="50000"/>
              </a:spcBef>
              <a:defRPr/>
            </a:pPr>
            <a:r>
              <a:rPr lang="en-US" sz="400" dirty="0">
                <a:solidFill>
                  <a:srgbClr val="00338D"/>
                </a:solidFill>
                <a:latin typeface="Arial" charset="0"/>
              </a:rPr>
              <a:t>© </a:t>
            </a:r>
            <a:r>
              <a:rPr lang="en-US" sz="400" dirty="0" smtClean="0">
                <a:solidFill>
                  <a:srgbClr val="00338D"/>
                </a:solidFill>
                <a:latin typeface="Arial" charset="0"/>
              </a:rPr>
              <a:t>2012 </a:t>
            </a:r>
            <a:r>
              <a:rPr lang="en-US" sz="400" dirty="0">
                <a:solidFill>
                  <a:srgbClr val="00338D"/>
                </a:solidFill>
                <a:latin typeface="Arial" charset="0"/>
              </a:rPr>
              <a:t>KPMG Professional Services, a partnership registered in Nigeria and a member firm of the KPMG network of independent member firms affiliated with KPMG International Cooperative (‘’KPMG International’’), a Swiss entity. All rights reserved. Printed in Nigeria</a:t>
            </a: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ransition/>
  <p:hf hdr="0" ftr="0" dt="0"/>
  <p:txStyles>
    <p:titleStyle>
      <a:lvl1pPr algn="l" rtl="0" eaLnBrk="0" fontAlgn="base" hangingPunct="0">
        <a:spcBef>
          <a:spcPct val="0"/>
        </a:spcBef>
        <a:spcAft>
          <a:spcPct val="0"/>
        </a:spcAft>
        <a:defRPr b="1">
          <a:solidFill>
            <a:schemeClr val="bg1"/>
          </a:solidFill>
          <a:latin typeface="+mj-lt"/>
          <a:ea typeface="+mj-ea"/>
          <a:cs typeface="+mj-cs"/>
        </a:defRPr>
      </a:lvl1pPr>
      <a:lvl2pPr algn="l" rtl="0" eaLnBrk="0" fontAlgn="base" hangingPunct="0">
        <a:spcBef>
          <a:spcPct val="0"/>
        </a:spcBef>
        <a:spcAft>
          <a:spcPct val="0"/>
        </a:spcAft>
        <a:defRPr b="1">
          <a:solidFill>
            <a:schemeClr val="bg1"/>
          </a:solidFill>
          <a:latin typeface="Arial" charset="0"/>
          <a:cs typeface="Arial" charset="0"/>
        </a:defRPr>
      </a:lvl2pPr>
      <a:lvl3pPr algn="l" rtl="0" eaLnBrk="0" fontAlgn="base" hangingPunct="0">
        <a:spcBef>
          <a:spcPct val="0"/>
        </a:spcBef>
        <a:spcAft>
          <a:spcPct val="0"/>
        </a:spcAft>
        <a:defRPr b="1">
          <a:solidFill>
            <a:schemeClr val="bg1"/>
          </a:solidFill>
          <a:latin typeface="Arial" charset="0"/>
          <a:cs typeface="Arial" charset="0"/>
        </a:defRPr>
      </a:lvl3pPr>
      <a:lvl4pPr algn="l" rtl="0" eaLnBrk="0" fontAlgn="base" hangingPunct="0">
        <a:spcBef>
          <a:spcPct val="0"/>
        </a:spcBef>
        <a:spcAft>
          <a:spcPct val="0"/>
        </a:spcAft>
        <a:defRPr b="1">
          <a:solidFill>
            <a:schemeClr val="bg1"/>
          </a:solidFill>
          <a:latin typeface="Arial" charset="0"/>
          <a:cs typeface="Arial" charset="0"/>
        </a:defRPr>
      </a:lvl4pPr>
      <a:lvl5pPr algn="l" rtl="0" eaLnBrk="0" fontAlgn="base" hangingPunct="0">
        <a:spcBef>
          <a:spcPct val="0"/>
        </a:spcBef>
        <a:spcAft>
          <a:spcPct val="0"/>
        </a:spcAft>
        <a:defRPr b="1">
          <a:solidFill>
            <a:schemeClr val="bg1"/>
          </a:solidFill>
          <a:latin typeface="Arial" charset="0"/>
          <a:cs typeface="Arial" charset="0"/>
        </a:defRPr>
      </a:lvl5pPr>
      <a:lvl6pPr marL="457200" algn="l" rtl="0" fontAlgn="base">
        <a:spcBef>
          <a:spcPct val="0"/>
        </a:spcBef>
        <a:spcAft>
          <a:spcPct val="0"/>
        </a:spcAft>
        <a:defRPr b="1">
          <a:solidFill>
            <a:schemeClr val="bg1"/>
          </a:solidFill>
          <a:latin typeface="Arial" charset="0"/>
          <a:cs typeface="Arial" charset="0"/>
        </a:defRPr>
      </a:lvl6pPr>
      <a:lvl7pPr marL="914400" algn="l" rtl="0" fontAlgn="base">
        <a:spcBef>
          <a:spcPct val="0"/>
        </a:spcBef>
        <a:spcAft>
          <a:spcPct val="0"/>
        </a:spcAft>
        <a:defRPr b="1">
          <a:solidFill>
            <a:schemeClr val="bg1"/>
          </a:solidFill>
          <a:latin typeface="Arial" charset="0"/>
          <a:cs typeface="Arial" charset="0"/>
        </a:defRPr>
      </a:lvl7pPr>
      <a:lvl8pPr marL="1371600" algn="l" rtl="0" fontAlgn="base">
        <a:spcBef>
          <a:spcPct val="0"/>
        </a:spcBef>
        <a:spcAft>
          <a:spcPct val="0"/>
        </a:spcAft>
        <a:defRPr b="1">
          <a:solidFill>
            <a:schemeClr val="bg1"/>
          </a:solidFill>
          <a:latin typeface="Arial" charset="0"/>
          <a:cs typeface="Arial" charset="0"/>
        </a:defRPr>
      </a:lvl8pPr>
      <a:lvl9pPr marL="1828800" algn="l" rtl="0" fontAlgn="base">
        <a:spcBef>
          <a:spcPct val="0"/>
        </a:spcBef>
        <a:spcAft>
          <a:spcPct val="0"/>
        </a:spcAft>
        <a:defRPr b="1">
          <a:solidFill>
            <a:schemeClr val="bg1"/>
          </a:solidFill>
          <a:latin typeface="Arial" charset="0"/>
          <a:cs typeface="Arial" charset="0"/>
        </a:defRPr>
      </a:lvl9pPr>
    </p:titleStyle>
    <p:bodyStyle>
      <a:lvl1pPr marL="266700" indent="-266700" algn="l" rtl="0" eaLnBrk="0" fontAlgn="base" hangingPunct="0">
        <a:spcBef>
          <a:spcPct val="0"/>
        </a:spcBef>
        <a:spcAft>
          <a:spcPct val="0"/>
        </a:spcAft>
        <a:buAutoNum type="arabicPeriod"/>
        <a:tabLst>
          <a:tab pos="568325" algn="l"/>
        </a:tabLst>
        <a:defRPr sz="1400" b="1">
          <a:solidFill>
            <a:schemeClr val="tx1"/>
          </a:solidFill>
          <a:latin typeface="+mn-lt"/>
          <a:ea typeface="+mn-ea"/>
          <a:cs typeface="+mn-cs"/>
        </a:defRPr>
      </a:lvl1pPr>
      <a:lvl2pPr marL="268288" indent="188913" algn="l" rtl="0" eaLnBrk="0" fontAlgn="base" hangingPunct="0">
        <a:spcBef>
          <a:spcPct val="0"/>
        </a:spcBef>
        <a:spcAft>
          <a:spcPct val="0"/>
        </a:spcAft>
        <a:tabLst>
          <a:tab pos="568325" algn="l"/>
        </a:tabLst>
        <a:defRPr sz="1400">
          <a:solidFill>
            <a:schemeClr val="tx1"/>
          </a:solidFill>
          <a:latin typeface="+mn-lt"/>
          <a:cs typeface="+mn-cs"/>
        </a:defRPr>
      </a:lvl2pPr>
      <a:lvl3pPr marL="279400" indent="139700" algn="l" rtl="0" eaLnBrk="0" fontAlgn="base" hangingPunct="0">
        <a:spcBef>
          <a:spcPct val="0"/>
        </a:spcBef>
        <a:spcAft>
          <a:spcPct val="0"/>
        </a:spcAft>
        <a:buFont typeface="Arial" charset="0"/>
        <a:buChar char="-"/>
        <a:tabLst>
          <a:tab pos="568325" algn="l"/>
        </a:tabLst>
        <a:defRPr sz="1400">
          <a:solidFill>
            <a:schemeClr val="tx1"/>
          </a:solidFill>
          <a:latin typeface="+mn-lt"/>
          <a:cs typeface="+mn-cs"/>
        </a:defRPr>
      </a:lvl3pPr>
      <a:lvl4pPr marL="538163" indent="153988" algn="l" rtl="0" eaLnBrk="0" fontAlgn="base" hangingPunct="0">
        <a:spcBef>
          <a:spcPct val="0"/>
        </a:spcBef>
        <a:spcAft>
          <a:spcPct val="0"/>
        </a:spcAft>
        <a:buFont typeface="Arial" charset="0"/>
        <a:buChar char="-"/>
        <a:tabLst>
          <a:tab pos="568325" algn="l"/>
        </a:tabLst>
        <a:defRPr sz="1400">
          <a:solidFill>
            <a:schemeClr val="tx1"/>
          </a:solidFill>
          <a:latin typeface="+mn-lt"/>
          <a:cs typeface="+mn-cs"/>
        </a:defRPr>
      </a:lvl4pPr>
      <a:lvl5pPr marL="693738" indent="138113" algn="l" rtl="0" eaLnBrk="0" fontAlgn="base" hangingPunct="0">
        <a:spcBef>
          <a:spcPct val="0"/>
        </a:spcBef>
        <a:spcAft>
          <a:spcPct val="0"/>
        </a:spcAft>
        <a:buFont typeface="Arial" charset="0"/>
        <a:buChar char="-"/>
        <a:tabLst>
          <a:tab pos="568325" algn="l"/>
        </a:tabLst>
        <a:defRPr sz="1400">
          <a:solidFill>
            <a:schemeClr val="tx1"/>
          </a:solidFill>
          <a:latin typeface="+mn-lt"/>
          <a:cs typeface="+mn-cs"/>
        </a:defRPr>
      </a:lvl5pPr>
      <a:lvl6pPr marL="11509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6pPr>
      <a:lvl7pPr marL="16081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7pPr>
      <a:lvl8pPr marL="20653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8pPr>
      <a:lvl9pPr marL="25225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 name="Text Placeholder 50"/>
          <p:cNvSpPr>
            <a:spLocks noGrp="1"/>
          </p:cNvSpPr>
          <p:nvPr>
            <p:ph type="body" idx="1"/>
          </p:nvPr>
        </p:nvSpPr>
        <p:spPr bwMode="gray">
          <a:xfrm>
            <a:off x="179512" y="1124745"/>
            <a:ext cx="8712968" cy="4968552"/>
          </a:xfrm>
          <a:prstGeom prst="rect">
            <a:avLst/>
          </a:prstGeom>
        </p:spPr>
        <p:txBody>
          <a:bodyPr vert="horz" lIns="0" tIns="0" rIns="0" bIns="0" rtlCol="0">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p>
        </p:txBody>
      </p:sp>
      <p:grpSp>
        <p:nvGrpSpPr>
          <p:cNvPr id="2" name="Group 17"/>
          <p:cNvGrpSpPr/>
          <p:nvPr/>
        </p:nvGrpSpPr>
        <p:grpSpPr bwMode="gray">
          <a:xfrm>
            <a:off x="179512" y="1124744"/>
            <a:ext cx="8712968" cy="4968552"/>
            <a:chOff x="179512" y="1124744"/>
            <a:chExt cx="8712968" cy="4968552"/>
          </a:xfrm>
          <a:noFill/>
        </p:grpSpPr>
        <p:sp>
          <p:nvSpPr>
            <p:cNvPr id="29" name="Rectangle 28"/>
            <p:cNvSpPr>
              <a:spLocks noChangeArrowheads="1"/>
            </p:cNvSpPr>
            <p:nvPr userDrawn="1"/>
          </p:nvSpPr>
          <p:spPr bwMode="gray">
            <a:xfrm>
              <a:off x="179512" y="1125120"/>
              <a:ext cx="8712968" cy="4968000"/>
            </a:xfrm>
            <a:prstGeom prst="rect">
              <a:avLst/>
            </a:prstGeom>
            <a:grpFill/>
            <a:ln w="6350" cap="flat" cmpd="sng" algn="ctr">
              <a:noFill/>
              <a:prstDash val="solid"/>
              <a:round/>
              <a:headEnd type="none" w="med" len="med"/>
              <a:tailEnd type="none" w="med" len="med"/>
            </a:ln>
            <a:effectLst/>
          </p:spPr>
          <p:txBody>
            <a:bodyPr lIns="0" tIns="0" rIns="0" bIns="0"/>
            <a:lstStyle/>
            <a:p>
              <a:pPr algn="l" fontAlgn="auto">
                <a:spcBef>
                  <a:spcPct val="50000"/>
                </a:spcBef>
                <a:spcAft>
                  <a:spcPts val="0"/>
                </a:spcAft>
                <a:defRPr/>
              </a:pPr>
              <a:endParaRPr lang="en-GB" sz="1800" b="1" dirty="0" smtClean="0">
                <a:solidFill>
                  <a:prstClr val="black"/>
                </a:solidFill>
                <a:latin typeface="Arial"/>
              </a:endParaRPr>
            </a:p>
          </p:txBody>
        </p:sp>
        <p:sp>
          <p:nvSpPr>
            <p:cNvPr id="30" name="Rectangle 29"/>
            <p:cNvSpPr>
              <a:spLocks noChangeArrowheads="1"/>
            </p:cNvSpPr>
            <p:nvPr userDrawn="1"/>
          </p:nvSpPr>
          <p:spPr bwMode="gray">
            <a:xfrm>
              <a:off x="442824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algn="l" fontAlgn="auto">
                <a:spcBef>
                  <a:spcPct val="50000"/>
                </a:spcBef>
                <a:spcAft>
                  <a:spcPts val="0"/>
                </a:spcAft>
                <a:defRPr/>
              </a:pPr>
              <a:endParaRPr lang="en-GB" sz="1800" b="1" dirty="0" smtClean="0">
                <a:solidFill>
                  <a:prstClr val="black"/>
                </a:solidFill>
                <a:latin typeface="Arial"/>
              </a:endParaRPr>
            </a:p>
          </p:txBody>
        </p:sp>
        <p:sp>
          <p:nvSpPr>
            <p:cNvPr id="31" name="Rectangle 30"/>
            <p:cNvSpPr>
              <a:spLocks noChangeArrowheads="1"/>
            </p:cNvSpPr>
            <p:nvPr userDrawn="1"/>
          </p:nvSpPr>
          <p:spPr bwMode="gray">
            <a:xfrm rot="5400000">
              <a:off x="4428240" y="-747120"/>
              <a:ext cx="216000" cy="8712480"/>
            </a:xfrm>
            <a:prstGeom prst="rect">
              <a:avLst/>
            </a:prstGeom>
            <a:grpFill/>
            <a:ln w="6350" cap="flat" cmpd="sng" algn="ctr">
              <a:noFill/>
              <a:prstDash val="solid"/>
              <a:round/>
              <a:headEnd type="none" w="med" len="med"/>
              <a:tailEnd type="none" w="med" len="med"/>
            </a:ln>
            <a:effectLst/>
          </p:spPr>
          <p:txBody>
            <a:bodyPr lIns="0" tIns="0" rIns="0" bIns="0"/>
            <a:lstStyle/>
            <a:p>
              <a:pPr algn="l" fontAlgn="auto">
                <a:spcBef>
                  <a:spcPct val="50000"/>
                </a:spcBef>
                <a:spcAft>
                  <a:spcPts val="0"/>
                </a:spcAft>
                <a:defRPr/>
              </a:pPr>
              <a:endParaRPr lang="en-GB" sz="1800" b="1" dirty="0" smtClean="0">
                <a:solidFill>
                  <a:prstClr val="black"/>
                </a:solidFill>
                <a:latin typeface="Arial"/>
              </a:endParaRPr>
            </a:p>
          </p:txBody>
        </p:sp>
        <p:sp>
          <p:nvSpPr>
            <p:cNvPr id="32" name="Rectangle 31"/>
            <p:cNvSpPr>
              <a:spLocks noChangeArrowheads="1"/>
            </p:cNvSpPr>
            <p:nvPr userDrawn="1"/>
          </p:nvSpPr>
          <p:spPr bwMode="gray">
            <a:xfrm>
              <a:off x="219612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algn="l" fontAlgn="auto">
                <a:spcBef>
                  <a:spcPct val="50000"/>
                </a:spcBef>
                <a:spcAft>
                  <a:spcPts val="0"/>
                </a:spcAft>
                <a:defRPr/>
              </a:pPr>
              <a:endParaRPr lang="en-GB" sz="1800" b="1" dirty="0" smtClean="0">
                <a:solidFill>
                  <a:prstClr val="black"/>
                </a:solidFill>
                <a:latin typeface="Arial"/>
              </a:endParaRPr>
            </a:p>
          </p:txBody>
        </p:sp>
        <p:sp>
          <p:nvSpPr>
            <p:cNvPr id="33" name="Rectangle 32"/>
            <p:cNvSpPr>
              <a:spLocks noChangeArrowheads="1"/>
            </p:cNvSpPr>
            <p:nvPr userDrawn="1"/>
          </p:nvSpPr>
          <p:spPr bwMode="gray">
            <a:xfrm>
              <a:off x="666036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algn="l" fontAlgn="auto">
                <a:spcBef>
                  <a:spcPct val="50000"/>
                </a:spcBef>
                <a:spcAft>
                  <a:spcPts val="0"/>
                </a:spcAft>
                <a:defRPr/>
              </a:pPr>
              <a:endParaRPr lang="en-GB" sz="1800" b="1" dirty="0" smtClean="0">
                <a:solidFill>
                  <a:prstClr val="black"/>
                </a:solidFill>
                <a:latin typeface="Arial"/>
              </a:endParaRPr>
            </a:p>
          </p:txBody>
        </p:sp>
      </p:grpSp>
      <p:grpSp>
        <p:nvGrpSpPr>
          <p:cNvPr id="3" name="Group 47"/>
          <p:cNvGrpSpPr/>
          <p:nvPr/>
        </p:nvGrpSpPr>
        <p:grpSpPr bwMode="gray">
          <a:xfrm>
            <a:off x="0" y="836712"/>
            <a:ext cx="9144000" cy="5544616"/>
            <a:chOff x="0" y="836712"/>
            <a:chExt cx="9144000" cy="5544616"/>
          </a:xfrm>
          <a:noFill/>
        </p:grpSpPr>
        <p:sp>
          <p:nvSpPr>
            <p:cNvPr id="24" name="Rectangle 23"/>
            <p:cNvSpPr>
              <a:spLocks noChangeArrowheads="1"/>
            </p:cNvSpPr>
            <p:nvPr userDrawn="1"/>
          </p:nvSpPr>
          <p:spPr bwMode="gray">
            <a:xfrm rot="16200000">
              <a:off x="4426396" y="944728"/>
              <a:ext cx="288032" cy="72000"/>
            </a:xfrm>
            <a:prstGeom prst="rect">
              <a:avLst/>
            </a:prstGeom>
            <a:grpFill/>
            <a:ln w="9525" algn="ctr">
              <a:noFill/>
              <a:miter lim="800000"/>
              <a:headEnd/>
              <a:tailEnd/>
            </a:ln>
            <a:effectLst/>
          </p:spPr>
          <p:txBody>
            <a:bodyPr/>
            <a:lstStyle/>
            <a:p>
              <a:pPr algn="l">
                <a:spcBef>
                  <a:spcPct val="50000"/>
                </a:spcBef>
                <a:defRPr/>
              </a:pPr>
              <a:endParaRPr lang="en-GB" sz="1800" b="1" dirty="0">
                <a:solidFill>
                  <a:prstClr val="black"/>
                </a:solidFill>
                <a:latin typeface="Arial"/>
              </a:endParaRPr>
            </a:p>
          </p:txBody>
        </p:sp>
        <p:sp>
          <p:nvSpPr>
            <p:cNvPr id="25" name="Rectangle 5"/>
            <p:cNvSpPr>
              <a:spLocks noChangeArrowheads="1"/>
            </p:cNvSpPr>
            <p:nvPr userDrawn="1"/>
          </p:nvSpPr>
          <p:spPr bwMode="gray">
            <a:xfrm rot="16200000">
              <a:off x="4426397" y="6201312"/>
              <a:ext cx="288032" cy="72000"/>
            </a:xfrm>
            <a:prstGeom prst="rect">
              <a:avLst/>
            </a:prstGeom>
            <a:grpFill/>
            <a:ln w="9525" algn="ctr">
              <a:noFill/>
              <a:miter lim="800000"/>
              <a:headEnd/>
              <a:tailEnd/>
            </a:ln>
            <a:effectLst/>
          </p:spPr>
          <p:txBody>
            <a:bodyPr/>
            <a:lstStyle/>
            <a:p>
              <a:pPr algn="l">
                <a:spcBef>
                  <a:spcPct val="50000"/>
                </a:spcBef>
                <a:defRPr/>
              </a:pPr>
              <a:endParaRPr lang="en-GB" sz="1800" b="1" dirty="0">
                <a:solidFill>
                  <a:prstClr val="black"/>
                </a:solidFill>
                <a:latin typeface="Arial"/>
              </a:endParaRPr>
            </a:p>
          </p:txBody>
        </p:sp>
        <p:sp>
          <p:nvSpPr>
            <p:cNvPr id="26" name="Rectangle 4"/>
            <p:cNvSpPr/>
            <p:nvPr userDrawn="1"/>
          </p:nvSpPr>
          <p:spPr bwMode="gray">
            <a:xfrm flipV="1">
              <a:off x="0" y="3573120"/>
              <a:ext cx="180000" cy="72000"/>
            </a:xfrm>
            <a:prstGeom prst="rect">
              <a:avLst/>
            </a:prstGeom>
            <a:grpFill/>
            <a:ln w="9525" algn="ctr">
              <a:noFill/>
              <a:miter lim="800000"/>
              <a:headEnd/>
              <a:tailEnd/>
            </a:ln>
            <a:effectLst/>
          </p:spPr>
          <p:txBody>
            <a:bodyPr/>
            <a:lstStyle/>
            <a:p>
              <a:pPr algn="l">
                <a:spcBef>
                  <a:spcPct val="50000"/>
                </a:spcBef>
                <a:defRPr/>
              </a:pPr>
              <a:endParaRPr lang="en-GB" sz="1800" b="1" dirty="0">
                <a:solidFill>
                  <a:prstClr val="black"/>
                </a:solidFill>
                <a:latin typeface="Arial"/>
              </a:endParaRPr>
            </a:p>
          </p:txBody>
        </p:sp>
        <p:sp>
          <p:nvSpPr>
            <p:cNvPr id="27" name="Rectangle 26"/>
            <p:cNvSpPr/>
            <p:nvPr userDrawn="1"/>
          </p:nvSpPr>
          <p:spPr bwMode="gray">
            <a:xfrm>
              <a:off x="8892480" y="3573120"/>
              <a:ext cx="251520" cy="72000"/>
            </a:xfrm>
            <a:prstGeom prst="rect">
              <a:avLst/>
            </a:prstGeom>
            <a:grpFill/>
            <a:ln w="9525" algn="ctr">
              <a:noFill/>
              <a:miter lim="800000"/>
              <a:headEnd/>
              <a:tailEnd/>
            </a:ln>
            <a:effectLst/>
          </p:spPr>
          <p:txBody>
            <a:bodyPr/>
            <a:lstStyle/>
            <a:p>
              <a:pPr algn="l">
                <a:spcBef>
                  <a:spcPct val="50000"/>
                </a:spcBef>
                <a:defRPr/>
              </a:pPr>
              <a:endParaRPr lang="en-GB" sz="1800" b="1" dirty="0">
                <a:solidFill>
                  <a:prstClr val="black"/>
                </a:solidFill>
                <a:latin typeface="Arial"/>
              </a:endParaRPr>
            </a:p>
          </p:txBody>
        </p:sp>
      </p:grpSp>
      <p:sp>
        <p:nvSpPr>
          <p:cNvPr id="22" name="Freeform 20"/>
          <p:cNvSpPr>
            <a:spLocks noChangeAspect="1"/>
          </p:cNvSpPr>
          <p:nvPr/>
        </p:nvSpPr>
        <p:spPr bwMode="gray">
          <a:xfrm>
            <a:off x="4" y="14"/>
            <a:ext cx="9140825" cy="835025"/>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lgn="l">
              <a:spcBef>
                <a:spcPct val="50000"/>
              </a:spcBef>
              <a:defRPr/>
            </a:pPr>
            <a:endParaRPr lang="en-GB" sz="1800" b="1" dirty="0">
              <a:solidFill>
                <a:prstClr val="black"/>
              </a:solidFill>
              <a:latin typeface="Arial"/>
            </a:endParaRPr>
          </a:p>
        </p:txBody>
      </p:sp>
      <p:sp>
        <p:nvSpPr>
          <p:cNvPr id="34" name="Line 10"/>
          <p:cNvSpPr>
            <a:spLocks noChangeShapeType="1"/>
          </p:cNvSpPr>
          <p:nvPr/>
        </p:nvSpPr>
        <p:spPr bwMode="gray">
          <a:xfrm>
            <a:off x="179512" y="6381332"/>
            <a:ext cx="8712968" cy="0"/>
          </a:xfrm>
          <a:prstGeom prst="line">
            <a:avLst/>
          </a:prstGeom>
          <a:noFill/>
          <a:ln w="3175">
            <a:solidFill>
              <a:schemeClr val="tx1"/>
            </a:solidFill>
            <a:round/>
            <a:headEnd/>
            <a:tailEnd/>
          </a:ln>
        </p:spPr>
        <p:txBody>
          <a:bodyPr/>
          <a:lstStyle/>
          <a:p>
            <a:pPr algn="l"/>
            <a:endParaRPr lang="en-GB" sz="1800" b="1" dirty="0">
              <a:solidFill>
                <a:prstClr val="black"/>
              </a:solidFill>
              <a:latin typeface="Arial" pitchFamily="34" charset="0"/>
            </a:endParaRPr>
          </a:p>
        </p:txBody>
      </p:sp>
      <p:sp>
        <p:nvSpPr>
          <p:cNvPr id="36" name="Rectangle 35"/>
          <p:cNvSpPr/>
          <p:nvPr/>
        </p:nvSpPr>
        <p:spPr bwMode="gray">
          <a:xfrm>
            <a:off x="8389560" y="6381332"/>
            <a:ext cx="502920" cy="280800"/>
          </a:xfrm>
          <a:prstGeom prst="rect">
            <a:avLst/>
          </a:prstGeom>
          <a:ln>
            <a:miter lim="800000"/>
            <a:headEnd/>
            <a:tailEnd/>
          </a:ln>
        </p:spPr>
        <p:txBody>
          <a:bodyPr vert="horz" wrap="square" lIns="72000" tIns="72000" rIns="0" bIns="0" numCol="1" anchor="t" anchorCtr="0" compatLnSpc="1">
            <a:prstTxWarp prst="textNoShape">
              <a:avLst/>
            </a:prstTxWarp>
          </a:bodyPr>
          <a:lstStyle/>
          <a:p>
            <a:pPr algn="r">
              <a:spcBef>
                <a:spcPct val="40000"/>
              </a:spcBef>
            </a:pPr>
            <a:fld id="{358FC8E3-FE67-4452-9F4E-9A47A20D0542}" type="slidenum">
              <a:rPr lang="en-GB" sz="900" b="1" smtClean="0">
                <a:solidFill>
                  <a:srgbClr val="00338D"/>
                </a:solidFill>
                <a:latin typeface="Arial"/>
                <a:cs typeface="Arial" charset="0"/>
              </a:rPr>
              <a:pPr algn="r">
                <a:spcBef>
                  <a:spcPct val="40000"/>
                </a:spcBef>
              </a:pPr>
              <a:t>‹#›</a:t>
            </a:fld>
            <a:endParaRPr lang="en-GB" sz="900" b="1" dirty="0">
              <a:solidFill>
                <a:srgbClr val="00338D"/>
              </a:solidFill>
              <a:latin typeface="Arial"/>
              <a:cs typeface="Arial" charset="0"/>
            </a:endParaRPr>
          </a:p>
        </p:txBody>
      </p:sp>
      <p:sp>
        <p:nvSpPr>
          <p:cNvPr id="46" name="Title Placeholder 45"/>
          <p:cNvSpPr>
            <a:spLocks noGrp="1"/>
          </p:cNvSpPr>
          <p:nvPr>
            <p:ph type="title"/>
          </p:nvPr>
        </p:nvSpPr>
        <p:spPr bwMode="gray">
          <a:xfrm>
            <a:off x="179512" y="116632"/>
            <a:ext cx="8712968" cy="576064"/>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r>
              <a:rPr lang="en-GB" dirty="0" smtClean="0"/>
              <a:t>Click to edit Master title style</a:t>
            </a:r>
            <a:endParaRPr lang="en-GB" dirty="0"/>
          </a:p>
        </p:txBody>
      </p:sp>
      <p:sp>
        <p:nvSpPr>
          <p:cNvPr id="19" name="Text Box 8"/>
          <p:cNvSpPr txBox="1">
            <a:spLocks noChangeArrowheads="1"/>
          </p:cNvSpPr>
          <p:nvPr>
            <p:custDataLst>
              <p:tags r:id="rId28"/>
            </p:custDataLst>
          </p:nvPr>
        </p:nvSpPr>
        <p:spPr bwMode="auto">
          <a:xfrm>
            <a:off x="203707" y="6400854"/>
            <a:ext cx="3072911" cy="276999"/>
          </a:xfrm>
          <a:prstGeom prst="rect">
            <a:avLst/>
          </a:prstGeom>
          <a:noFill/>
          <a:ln w="9525">
            <a:noFill/>
            <a:miter lim="800000"/>
            <a:headEnd/>
            <a:tailEnd/>
          </a:ln>
          <a:effectLst/>
        </p:spPr>
        <p:txBody>
          <a:bodyPr lIns="0" rIns="0">
            <a:spAutoFit/>
          </a:bodyPr>
          <a:lstStyle/>
          <a:p>
            <a:pPr algn="l">
              <a:spcBef>
                <a:spcPct val="50000"/>
              </a:spcBef>
              <a:defRPr/>
            </a:pPr>
            <a:r>
              <a:rPr lang="en-US" sz="400" dirty="0">
                <a:solidFill>
                  <a:srgbClr val="00338D"/>
                </a:solidFill>
                <a:latin typeface="Arial" charset="0"/>
              </a:rPr>
              <a:t>© </a:t>
            </a:r>
            <a:r>
              <a:rPr lang="en-US" sz="400" dirty="0" smtClean="0">
                <a:solidFill>
                  <a:srgbClr val="00338D"/>
                </a:solidFill>
                <a:latin typeface="Arial" charset="0"/>
              </a:rPr>
              <a:t>2012 </a:t>
            </a:r>
            <a:r>
              <a:rPr lang="en-US" sz="400" dirty="0">
                <a:solidFill>
                  <a:srgbClr val="00338D"/>
                </a:solidFill>
                <a:latin typeface="Arial" charset="0"/>
              </a:rPr>
              <a:t>KPMG Professional Services, a partnership registered in Nigeria and a member firm of the KPMG network of independent member firms affiliated with KPMG International Cooperative (‘’KPMG International’’), a Swiss entity. All rights reserved. Printed in Nigeria</a:t>
            </a: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 id="2147483809" r:id="rId18"/>
    <p:sldLayoutId id="2147483810" r:id="rId19"/>
    <p:sldLayoutId id="2147483811" r:id="rId20"/>
    <p:sldLayoutId id="2147483812" r:id="rId21"/>
    <p:sldLayoutId id="2147483813" r:id="rId22"/>
    <p:sldLayoutId id="2147483814" r:id="rId23"/>
    <p:sldLayoutId id="2147483815" r:id="rId24"/>
    <p:sldLayoutId id="2147483816" r:id="rId25"/>
    <p:sldLayoutId id="2147483817" r:id="rId26"/>
  </p:sldLayoutIdLst>
  <p:transition/>
  <p:hf hdr="0" ftr="0" dt="0"/>
  <p:txStyles>
    <p:titleStyle>
      <a:lvl1pPr algn="l" defTabSz="914400" rtl="0" eaLnBrk="1" latinLnBrk="0" hangingPunct="1">
        <a:spcBef>
          <a:spcPct val="0"/>
        </a:spcBef>
        <a:buNone/>
        <a:defRPr lang="en-GB" sz="2000" b="1" kern="120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p:titleStyle>
    <p:bodyStyle>
      <a:lvl1pPr marL="0" indent="0" algn="l" defTabSz="914400" rtl="0" eaLnBrk="1" latinLnBrk="0" hangingPunct="1">
        <a:lnSpc>
          <a:spcPct val="100000"/>
        </a:lnSpc>
        <a:spcBef>
          <a:spcPts val="1200"/>
        </a:spcBef>
        <a:buFont typeface="Arial" pitchFamily="34" charset="0"/>
        <a:buNone/>
        <a:defRPr lang="en-US" sz="16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16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rgbClr val="97989A"/>
        </a:buClr>
        <a:buFont typeface="Arial" pitchFamily="34" charset="0"/>
        <a:buChar char="■"/>
        <a:defRPr lang="en-US" sz="16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rgbClr val="97989A"/>
        </a:buClr>
        <a:buFont typeface="Arial" pitchFamily="34" charset="0"/>
        <a:buChar char="–"/>
        <a:tabLst/>
        <a:defRPr lang="en-US" sz="16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rgbClr val="97989A"/>
        </a:buClr>
        <a:buFont typeface="Arial" pitchFamily="34" charset="0"/>
        <a:buChar char="■"/>
        <a:tabLst/>
        <a:defRPr lang="en-GB" sz="16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3666" name="Picture 6" descr="Banner_no-trans.png"/>
          <p:cNvPicPr>
            <a:picLocks noChangeAspect="1"/>
          </p:cNvPicPr>
          <p:nvPr/>
        </p:nvPicPr>
        <p:blipFill>
          <a:blip r:embed="rId4" cstate="print"/>
          <a:srcRect/>
          <a:stretch>
            <a:fillRect/>
          </a:stretch>
        </p:blipFill>
        <p:spPr bwMode="auto">
          <a:xfrm>
            <a:off x="0" y="0"/>
            <a:ext cx="9144000" cy="1027113"/>
          </a:xfrm>
          <a:prstGeom prst="rect">
            <a:avLst/>
          </a:prstGeom>
          <a:noFill/>
          <a:ln w="9525">
            <a:noFill/>
            <a:miter lim="800000"/>
            <a:headEnd/>
            <a:tailEnd/>
          </a:ln>
        </p:spPr>
      </p:pic>
      <p:sp>
        <p:nvSpPr>
          <p:cNvPr id="8" name="Line 10"/>
          <p:cNvSpPr>
            <a:spLocks noChangeShapeType="1"/>
          </p:cNvSpPr>
          <p:nvPr/>
        </p:nvSpPr>
        <p:spPr bwMode="auto">
          <a:xfrm>
            <a:off x="300042" y="6373813"/>
            <a:ext cx="8529637" cy="0"/>
          </a:xfrm>
          <a:prstGeom prst="line">
            <a:avLst/>
          </a:prstGeom>
          <a:noFill/>
          <a:ln w="3175">
            <a:solidFill>
              <a:srgbClr val="000000"/>
            </a:solidFill>
            <a:round/>
            <a:headEnd/>
            <a:tailEnd/>
          </a:ln>
        </p:spPr>
        <p:txBody>
          <a:bodyPr/>
          <a:lstStyle/>
          <a:p>
            <a:endParaRPr lang="en-US" dirty="0">
              <a:solidFill>
                <a:srgbClr val="000000"/>
              </a:solidFill>
            </a:endParaRPr>
          </a:p>
        </p:txBody>
      </p:sp>
      <p:sp>
        <p:nvSpPr>
          <p:cNvPr id="9" name="Line 10"/>
          <p:cNvSpPr>
            <a:spLocks noChangeShapeType="1"/>
          </p:cNvSpPr>
          <p:nvPr/>
        </p:nvSpPr>
        <p:spPr bwMode="auto">
          <a:xfrm>
            <a:off x="201617" y="6373813"/>
            <a:ext cx="8639175" cy="0"/>
          </a:xfrm>
          <a:prstGeom prst="line">
            <a:avLst/>
          </a:prstGeom>
          <a:noFill/>
          <a:ln w="3175">
            <a:solidFill>
              <a:srgbClr val="000000"/>
            </a:solidFill>
            <a:round/>
            <a:headEnd/>
            <a:tailEnd/>
          </a:ln>
        </p:spPr>
        <p:txBody>
          <a:bodyPr/>
          <a:lstStyle/>
          <a:p>
            <a:endParaRPr lang="en-US" dirty="0">
              <a:solidFill>
                <a:srgbClr val="000000"/>
              </a:solidFill>
            </a:endParaRPr>
          </a:p>
        </p:txBody>
      </p:sp>
      <p:sp>
        <p:nvSpPr>
          <p:cNvPr id="113670" name="Rectangle 2"/>
          <p:cNvSpPr>
            <a:spLocks noGrp="1" noChangeArrowheads="1"/>
          </p:cNvSpPr>
          <p:nvPr>
            <p:ph type="title"/>
          </p:nvPr>
        </p:nvSpPr>
        <p:spPr bwMode="auto">
          <a:xfrm>
            <a:off x="203207" y="115888"/>
            <a:ext cx="8545513"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13671" name="Rectangle 3"/>
          <p:cNvSpPr>
            <a:spLocks noGrp="1" noChangeArrowheads="1"/>
          </p:cNvSpPr>
          <p:nvPr>
            <p:ph type="body" idx="1"/>
          </p:nvPr>
        </p:nvSpPr>
        <p:spPr bwMode="auto">
          <a:xfrm>
            <a:off x="211138" y="1389063"/>
            <a:ext cx="8682037"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Slide Number Placeholder 6"/>
          <p:cNvSpPr>
            <a:spLocks noGrp="1"/>
          </p:cNvSpPr>
          <p:nvPr>
            <p:ph type="sldNum" sz="quarter" idx="4"/>
          </p:nvPr>
        </p:nvSpPr>
        <p:spPr bwMode="auto">
          <a:xfrm>
            <a:off x="8297868" y="6386513"/>
            <a:ext cx="658812"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lnSpc>
                <a:spcPct val="100000"/>
              </a:lnSpc>
              <a:defRPr sz="900" b="0">
                <a:solidFill>
                  <a:srgbClr val="00338D"/>
                </a:solidFill>
              </a:defRPr>
            </a:lvl1pPr>
          </a:lstStyle>
          <a:p>
            <a:fld id="{BDBC2786-5DA6-4E00-8DD1-A7101E10C60D}" type="slidenum">
              <a:rPr lang="en-US"/>
              <a:pPr/>
              <a:t>‹#›</a:t>
            </a:fld>
            <a:endParaRPr lang="en-US" dirty="0"/>
          </a:p>
        </p:txBody>
      </p:sp>
      <p:sp>
        <p:nvSpPr>
          <p:cNvPr id="11" name="Text Box 8"/>
          <p:cNvSpPr txBox="1">
            <a:spLocks noChangeArrowheads="1"/>
          </p:cNvSpPr>
          <p:nvPr>
            <p:custDataLst>
              <p:tags r:id="rId3"/>
            </p:custDataLst>
          </p:nvPr>
        </p:nvSpPr>
        <p:spPr bwMode="auto">
          <a:xfrm>
            <a:off x="203707" y="6400854"/>
            <a:ext cx="3072911" cy="276999"/>
          </a:xfrm>
          <a:prstGeom prst="rect">
            <a:avLst/>
          </a:prstGeom>
          <a:noFill/>
          <a:ln w="9525">
            <a:noFill/>
            <a:miter lim="800000"/>
            <a:headEnd/>
            <a:tailEnd/>
          </a:ln>
          <a:effectLst/>
        </p:spPr>
        <p:txBody>
          <a:bodyPr lIns="0" rIns="0">
            <a:spAutoFit/>
          </a:bodyPr>
          <a:lstStyle/>
          <a:p>
            <a:pPr algn="l">
              <a:spcBef>
                <a:spcPct val="50000"/>
              </a:spcBef>
              <a:defRPr/>
            </a:pPr>
            <a:r>
              <a:rPr lang="en-US" sz="400" dirty="0">
                <a:solidFill>
                  <a:srgbClr val="00338D"/>
                </a:solidFill>
                <a:latin typeface="Arial" charset="0"/>
              </a:rPr>
              <a:t>© </a:t>
            </a:r>
            <a:r>
              <a:rPr lang="en-US" sz="400" dirty="0" smtClean="0">
                <a:solidFill>
                  <a:srgbClr val="00338D"/>
                </a:solidFill>
                <a:latin typeface="Arial" charset="0"/>
              </a:rPr>
              <a:t>2012 </a:t>
            </a:r>
            <a:r>
              <a:rPr lang="en-US" sz="400" dirty="0">
                <a:solidFill>
                  <a:srgbClr val="00338D"/>
                </a:solidFill>
                <a:latin typeface="Arial" charset="0"/>
              </a:rPr>
              <a:t>KPMG Professional Services, a partnership registered in Nigeria and a member firm of the KPMG network of independent member firms affiliated with KPMG International Cooperative (‘’KPMG International’’), a Swiss entity. All rights reserved. Printed in Nigeria</a:t>
            </a:r>
          </a:p>
        </p:txBody>
      </p:sp>
    </p:spTree>
  </p:cSld>
  <p:clrMap bg1="lt1" tx1="dk1" bg2="lt2" tx2="dk2" accent1="accent1" accent2="accent2" accent3="accent3" accent4="accent4" accent5="accent5" accent6="accent6" hlink="hlink" folHlink="folHlink"/>
  <p:sldLayoutIdLst>
    <p:sldLayoutId id="2147483819" r:id="rId1"/>
  </p:sldLayoutIdLst>
  <p:transition/>
  <p:hf hdr="0" ftr="0" dt="0"/>
  <p:txStyles>
    <p:titleStyle>
      <a:lvl1pPr algn="l" rtl="0" fontAlgn="base">
        <a:spcBef>
          <a:spcPct val="0"/>
        </a:spcBef>
        <a:spcAft>
          <a:spcPct val="0"/>
        </a:spcAft>
        <a:defRPr b="1">
          <a:solidFill>
            <a:schemeClr val="bg1"/>
          </a:solidFill>
          <a:latin typeface="+mj-lt"/>
          <a:ea typeface="+mj-ea"/>
          <a:cs typeface="+mj-cs"/>
        </a:defRPr>
      </a:lvl1pPr>
      <a:lvl2pPr algn="l" rtl="0" fontAlgn="base">
        <a:spcBef>
          <a:spcPct val="0"/>
        </a:spcBef>
        <a:spcAft>
          <a:spcPct val="0"/>
        </a:spcAft>
        <a:defRPr b="1">
          <a:solidFill>
            <a:schemeClr val="bg1"/>
          </a:solidFill>
          <a:latin typeface="Arial" charset="0"/>
          <a:cs typeface="Arial" charset="0"/>
        </a:defRPr>
      </a:lvl2pPr>
      <a:lvl3pPr algn="l" rtl="0" fontAlgn="base">
        <a:spcBef>
          <a:spcPct val="0"/>
        </a:spcBef>
        <a:spcAft>
          <a:spcPct val="0"/>
        </a:spcAft>
        <a:defRPr b="1">
          <a:solidFill>
            <a:schemeClr val="bg1"/>
          </a:solidFill>
          <a:latin typeface="Arial" charset="0"/>
          <a:cs typeface="Arial" charset="0"/>
        </a:defRPr>
      </a:lvl3pPr>
      <a:lvl4pPr algn="l" rtl="0" fontAlgn="base">
        <a:spcBef>
          <a:spcPct val="0"/>
        </a:spcBef>
        <a:spcAft>
          <a:spcPct val="0"/>
        </a:spcAft>
        <a:defRPr b="1">
          <a:solidFill>
            <a:schemeClr val="bg1"/>
          </a:solidFill>
          <a:latin typeface="Arial" charset="0"/>
          <a:cs typeface="Arial" charset="0"/>
        </a:defRPr>
      </a:lvl4pPr>
      <a:lvl5pPr algn="l" rtl="0" fontAlgn="base">
        <a:spcBef>
          <a:spcPct val="0"/>
        </a:spcBef>
        <a:spcAft>
          <a:spcPct val="0"/>
        </a:spcAft>
        <a:defRPr b="1">
          <a:solidFill>
            <a:schemeClr val="bg1"/>
          </a:solidFill>
          <a:latin typeface="Arial" charset="0"/>
          <a:cs typeface="Arial" charset="0"/>
        </a:defRPr>
      </a:lvl5pPr>
      <a:lvl6pPr marL="457200" algn="l" rtl="0" fontAlgn="base">
        <a:spcBef>
          <a:spcPct val="0"/>
        </a:spcBef>
        <a:spcAft>
          <a:spcPct val="0"/>
        </a:spcAft>
        <a:defRPr b="1">
          <a:solidFill>
            <a:schemeClr val="bg1"/>
          </a:solidFill>
          <a:latin typeface="Arial" charset="0"/>
          <a:cs typeface="Arial" charset="0"/>
        </a:defRPr>
      </a:lvl6pPr>
      <a:lvl7pPr marL="914400" algn="l" rtl="0" fontAlgn="base">
        <a:spcBef>
          <a:spcPct val="0"/>
        </a:spcBef>
        <a:spcAft>
          <a:spcPct val="0"/>
        </a:spcAft>
        <a:defRPr b="1">
          <a:solidFill>
            <a:schemeClr val="bg1"/>
          </a:solidFill>
          <a:latin typeface="Arial" charset="0"/>
          <a:cs typeface="Arial" charset="0"/>
        </a:defRPr>
      </a:lvl7pPr>
      <a:lvl8pPr marL="1371600" algn="l" rtl="0" fontAlgn="base">
        <a:spcBef>
          <a:spcPct val="0"/>
        </a:spcBef>
        <a:spcAft>
          <a:spcPct val="0"/>
        </a:spcAft>
        <a:defRPr b="1">
          <a:solidFill>
            <a:schemeClr val="bg1"/>
          </a:solidFill>
          <a:latin typeface="Arial" charset="0"/>
          <a:cs typeface="Arial" charset="0"/>
        </a:defRPr>
      </a:lvl8pPr>
      <a:lvl9pPr marL="1828800" algn="l" rtl="0" fontAlgn="base">
        <a:spcBef>
          <a:spcPct val="0"/>
        </a:spcBef>
        <a:spcAft>
          <a:spcPct val="0"/>
        </a:spcAft>
        <a:defRPr b="1">
          <a:solidFill>
            <a:schemeClr val="bg1"/>
          </a:solidFill>
          <a:latin typeface="Arial" charset="0"/>
          <a:cs typeface="Arial" charset="0"/>
        </a:defRPr>
      </a:lvl9pPr>
    </p:titleStyle>
    <p:bodyStyle>
      <a:lvl1pPr marL="266700" indent="-266700" algn="l" rtl="0" fontAlgn="base">
        <a:spcBef>
          <a:spcPct val="0"/>
        </a:spcBef>
        <a:spcAft>
          <a:spcPct val="0"/>
        </a:spcAft>
        <a:buAutoNum type="arabicPeriod"/>
        <a:tabLst>
          <a:tab pos="568325" algn="l"/>
        </a:tabLst>
        <a:defRPr sz="1400" b="1">
          <a:solidFill>
            <a:schemeClr val="tx1"/>
          </a:solidFill>
          <a:latin typeface="+mn-lt"/>
          <a:ea typeface="+mn-ea"/>
          <a:cs typeface="+mn-cs"/>
        </a:defRPr>
      </a:lvl1pPr>
      <a:lvl2pPr marL="268288" algn="l" rtl="0" fontAlgn="base">
        <a:spcBef>
          <a:spcPct val="0"/>
        </a:spcBef>
        <a:spcAft>
          <a:spcPct val="0"/>
        </a:spcAft>
        <a:tabLst>
          <a:tab pos="568325" algn="l"/>
        </a:tabLst>
        <a:defRPr sz="1400">
          <a:solidFill>
            <a:schemeClr val="tx1"/>
          </a:solidFill>
          <a:latin typeface="+mn-lt"/>
          <a:cs typeface="+mn-cs"/>
        </a:defRPr>
      </a:lvl2pPr>
      <a:lvl3pPr marL="279400" indent="139700" algn="l" rtl="0" fontAlgn="base">
        <a:spcBef>
          <a:spcPct val="0"/>
        </a:spcBef>
        <a:spcAft>
          <a:spcPct val="0"/>
        </a:spcAft>
        <a:buFont typeface="Arial" charset="0"/>
        <a:buChar char="-"/>
        <a:tabLst>
          <a:tab pos="568325" algn="l"/>
        </a:tabLst>
        <a:defRPr sz="1400">
          <a:solidFill>
            <a:schemeClr val="tx1"/>
          </a:solidFill>
          <a:latin typeface="+mn-lt"/>
          <a:cs typeface="+mn-cs"/>
        </a:defRPr>
      </a:lvl3pPr>
      <a:lvl4pPr marL="538163" indent="153988" algn="l" rtl="0" fontAlgn="base">
        <a:spcBef>
          <a:spcPct val="0"/>
        </a:spcBef>
        <a:spcAft>
          <a:spcPct val="0"/>
        </a:spcAft>
        <a:buFont typeface="Arial" charset="0"/>
        <a:buChar char="-"/>
        <a:tabLst>
          <a:tab pos="568325" algn="l"/>
        </a:tabLst>
        <a:defRPr sz="1400">
          <a:solidFill>
            <a:schemeClr val="tx1"/>
          </a:solidFill>
          <a:latin typeface="+mn-lt"/>
          <a:cs typeface="+mn-cs"/>
        </a:defRPr>
      </a:lvl4pPr>
      <a:lvl5pPr marL="6937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5pPr>
      <a:lvl6pPr marL="11509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6pPr>
      <a:lvl7pPr marL="16081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7pPr>
      <a:lvl8pPr marL="20653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8pPr>
      <a:lvl9pPr marL="25225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Banner_no-trans.png"/>
          <p:cNvPicPr>
            <a:picLocks noChangeAspect="1"/>
          </p:cNvPicPr>
          <p:nvPr/>
        </p:nvPicPr>
        <p:blipFill>
          <a:blip r:embed="rId5" cstate="email"/>
          <a:srcRect/>
          <a:stretch>
            <a:fillRect/>
          </a:stretch>
        </p:blipFill>
        <p:spPr bwMode="auto">
          <a:xfrm>
            <a:off x="0" y="0"/>
            <a:ext cx="9144000" cy="1027113"/>
          </a:xfrm>
          <a:prstGeom prst="rect">
            <a:avLst/>
          </a:prstGeom>
          <a:noFill/>
          <a:ln w="9525">
            <a:noFill/>
            <a:miter lim="800000"/>
            <a:headEnd/>
            <a:tailEnd/>
          </a:ln>
        </p:spPr>
      </p:pic>
      <p:sp>
        <p:nvSpPr>
          <p:cNvPr id="8" name="Line 10"/>
          <p:cNvSpPr>
            <a:spLocks noChangeShapeType="1"/>
          </p:cNvSpPr>
          <p:nvPr/>
        </p:nvSpPr>
        <p:spPr bwMode="auto">
          <a:xfrm>
            <a:off x="300421" y="6373813"/>
            <a:ext cx="8530003" cy="0"/>
          </a:xfrm>
          <a:prstGeom prst="line">
            <a:avLst/>
          </a:prstGeom>
          <a:noFill/>
          <a:ln w="3175">
            <a:solidFill>
              <a:srgbClr val="000000"/>
            </a:solidFill>
            <a:round/>
            <a:headEnd/>
            <a:tailEnd/>
          </a:ln>
        </p:spPr>
        <p:txBody>
          <a:bodyPr/>
          <a:lstStyle/>
          <a:p>
            <a:pPr>
              <a:defRPr/>
            </a:pPr>
            <a:endParaRPr lang="en-US" sz="1800" b="1">
              <a:solidFill>
                <a:srgbClr val="000000"/>
              </a:solidFill>
              <a:latin typeface="Arial" charset="0"/>
            </a:endParaRPr>
          </a:p>
        </p:txBody>
      </p:sp>
      <p:sp>
        <p:nvSpPr>
          <p:cNvPr id="9" name="Line 10"/>
          <p:cNvSpPr>
            <a:spLocks noChangeShapeType="1"/>
          </p:cNvSpPr>
          <p:nvPr/>
        </p:nvSpPr>
        <p:spPr bwMode="auto">
          <a:xfrm>
            <a:off x="202239" y="6373813"/>
            <a:ext cx="8638443" cy="0"/>
          </a:xfrm>
          <a:prstGeom prst="line">
            <a:avLst/>
          </a:prstGeom>
          <a:noFill/>
          <a:ln w="3175">
            <a:solidFill>
              <a:srgbClr val="000000"/>
            </a:solidFill>
            <a:round/>
            <a:headEnd/>
            <a:tailEnd/>
          </a:ln>
        </p:spPr>
        <p:txBody>
          <a:bodyPr/>
          <a:lstStyle/>
          <a:p>
            <a:pPr>
              <a:defRPr/>
            </a:pPr>
            <a:endParaRPr lang="en-US" sz="1800" b="1">
              <a:solidFill>
                <a:srgbClr val="000000"/>
              </a:solidFill>
              <a:latin typeface="Arial" charset="0"/>
            </a:endParaRPr>
          </a:p>
        </p:txBody>
      </p:sp>
      <p:sp>
        <p:nvSpPr>
          <p:cNvPr id="1029" name="Rectangle 2"/>
          <p:cNvSpPr>
            <a:spLocks noGrp="1" noChangeArrowheads="1"/>
          </p:cNvSpPr>
          <p:nvPr>
            <p:ph type="title"/>
          </p:nvPr>
        </p:nvSpPr>
        <p:spPr bwMode="auto">
          <a:xfrm>
            <a:off x="203696" y="115888"/>
            <a:ext cx="8544657"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211016" y="1389063"/>
            <a:ext cx="8682404"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Slide Number Placeholder 6"/>
          <p:cNvSpPr>
            <a:spLocks noGrp="1"/>
          </p:cNvSpPr>
          <p:nvPr>
            <p:ph type="sldNum" sz="quarter" idx="4"/>
          </p:nvPr>
        </p:nvSpPr>
        <p:spPr bwMode="auto">
          <a:xfrm>
            <a:off x="8298490" y="6386513"/>
            <a:ext cx="657957"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900" b="0">
                <a:solidFill>
                  <a:srgbClr val="00338D"/>
                </a:solidFill>
                <a:latin typeface="Arial" charset="0"/>
                <a:cs typeface="Arial" charset="0"/>
              </a:defRPr>
            </a:lvl1pPr>
          </a:lstStyle>
          <a:p>
            <a:pPr>
              <a:defRPr/>
            </a:pPr>
            <a:fld id="{21C2D841-6DBF-4409-AB87-8421EA585A7F}" type="slidenum">
              <a:rPr lang="en-US"/>
              <a:pPr>
                <a:defRPr/>
              </a:pPr>
              <a:t>‹#›</a:t>
            </a:fld>
            <a:endParaRPr lang="en-US"/>
          </a:p>
        </p:txBody>
      </p:sp>
      <p:sp>
        <p:nvSpPr>
          <p:cNvPr id="10" name="Text Box 8"/>
          <p:cNvSpPr txBox="1">
            <a:spLocks noChangeArrowheads="1"/>
          </p:cNvSpPr>
          <p:nvPr>
            <p:custDataLst>
              <p:tags r:id="rId4"/>
            </p:custDataLst>
          </p:nvPr>
        </p:nvSpPr>
        <p:spPr bwMode="auto">
          <a:xfrm>
            <a:off x="203705" y="6400816"/>
            <a:ext cx="3072911" cy="276999"/>
          </a:xfrm>
          <a:prstGeom prst="rect">
            <a:avLst/>
          </a:prstGeom>
          <a:noFill/>
          <a:ln w="9525">
            <a:noFill/>
            <a:miter lim="800000"/>
            <a:headEnd/>
            <a:tailEnd/>
          </a:ln>
          <a:effectLst/>
        </p:spPr>
        <p:txBody>
          <a:bodyPr lIns="0" rIns="0">
            <a:spAutoFit/>
          </a:bodyPr>
          <a:lstStyle/>
          <a:p>
            <a:pPr algn="l">
              <a:spcBef>
                <a:spcPct val="50000"/>
              </a:spcBef>
              <a:defRPr/>
            </a:pPr>
            <a:r>
              <a:rPr lang="en-US" sz="400" dirty="0">
                <a:solidFill>
                  <a:srgbClr val="00338D"/>
                </a:solidFill>
                <a:latin typeface="Arial" charset="0"/>
              </a:rPr>
              <a:t>© </a:t>
            </a:r>
            <a:r>
              <a:rPr lang="en-US" sz="400" dirty="0" smtClean="0">
                <a:solidFill>
                  <a:srgbClr val="00338D"/>
                </a:solidFill>
                <a:latin typeface="Arial" charset="0"/>
              </a:rPr>
              <a:t>2012 </a:t>
            </a:r>
            <a:r>
              <a:rPr lang="en-US" sz="400" dirty="0">
                <a:solidFill>
                  <a:srgbClr val="00338D"/>
                </a:solidFill>
                <a:latin typeface="Arial" charset="0"/>
              </a:rPr>
              <a:t>KPMG Professional Services, a partnership registered in Nigeria and a member firm of the KPMG network of independent member firms affiliated with KPMG International Cooperative (‘’KPMG International’’), a Swiss entity. All rights reserved. Printed in Nigeria</a:t>
            </a:r>
          </a:p>
        </p:txBody>
      </p:sp>
    </p:spTree>
  </p:cSld>
  <p:clrMap bg1="lt1" tx1="dk1" bg2="lt2" tx2="dk2" accent1="accent1" accent2="accent2" accent3="accent3" accent4="accent4" accent5="accent5" accent6="accent6" hlink="hlink" folHlink="folHlink"/>
  <p:sldLayoutIdLst>
    <p:sldLayoutId id="2147483822" r:id="rId1"/>
    <p:sldLayoutId id="2147483824" r:id="rId2"/>
  </p:sldLayoutIdLst>
  <p:transition/>
  <p:hf hdr="0" ftr="0" dt="0"/>
  <p:txStyles>
    <p:titleStyle>
      <a:lvl1pPr algn="l" rtl="0" eaLnBrk="0" fontAlgn="base" hangingPunct="0">
        <a:spcBef>
          <a:spcPct val="0"/>
        </a:spcBef>
        <a:spcAft>
          <a:spcPct val="0"/>
        </a:spcAft>
        <a:defRPr b="1">
          <a:solidFill>
            <a:schemeClr val="bg1"/>
          </a:solidFill>
          <a:latin typeface="+mj-lt"/>
          <a:ea typeface="+mj-ea"/>
          <a:cs typeface="+mj-cs"/>
        </a:defRPr>
      </a:lvl1pPr>
      <a:lvl2pPr algn="l" rtl="0" eaLnBrk="0" fontAlgn="base" hangingPunct="0">
        <a:spcBef>
          <a:spcPct val="0"/>
        </a:spcBef>
        <a:spcAft>
          <a:spcPct val="0"/>
        </a:spcAft>
        <a:defRPr b="1">
          <a:solidFill>
            <a:schemeClr val="bg1"/>
          </a:solidFill>
          <a:latin typeface="Arial" charset="0"/>
          <a:cs typeface="Arial" charset="0"/>
        </a:defRPr>
      </a:lvl2pPr>
      <a:lvl3pPr algn="l" rtl="0" eaLnBrk="0" fontAlgn="base" hangingPunct="0">
        <a:spcBef>
          <a:spcPct val="0"/>
        </a:spcBef>
        <a:spcAft>
          <a:spcPct val="0"/>
        </a:spcAft>
        <a:defRPr b="1">
          <a:solidFill>
            <a:schemeClr val="bg1"/>
          </a:solidFill>
          <a:latin typeface="Arial" charset="0"/>
          <a:cs typeface="Arial" charset="0"/>
        </a:defRPr>
      </a:lvl3pPr>
      <a:lvl4pPr algn="l" rtl="0" eaLnBrk="0" fontAlgn="base" hangingPunct="0">
        <a:spcBef>
          <a:spcPct val="0"/>
        </a:spcBef>
        <a:spcAft>
          <a:spcPct val="0"/>
        </a:spcAft>
        <a:defRPr b="1">
          <a:solidFill>
            <a:schemeClr val="bg1"/>
          </a:solidFill>
          <a:latin typeface="Arial" charset="0"/>
          <a:cs typeface="Arial" charset="0"/>
        </a:defRPr>
      </a:lvl4pPr>
      <a:lvl5pPr algn="l" rtl="0" eaLnBrk="0" fontAlgn="base" hangingPunct="0">
        <a:spcBef>
          <a:spcPct val="0"/>
        </a:spcBef>
        <a:spcAft>
          <a:spcPct val="0"/>
        </a:spcAft>
        <a:defRPr b="1">
          <a:solidFill>
            <a:schemeClr val="bg1"/>
          </a:solidFill>
          <a:latin typeface="Arial" charset="0"/>
          <a:cs typeface="Arial" charset="0"/>
        </a:defRPr>
      </a:lvl5pPr>
      <a:lvl6pPr marL="457200" algn="l" rtl="0" fontAlgn="base">
        <a:spcBef>
          <a:spcPct val="0"/>
        </a:spcBef>
        <a:spcAft>
          <a:spcPct val="0"/>
        </a:spcAft>
        <a:defRPr b="1">
          <a:solidFill>
            <a:schemeClr val="bg1"/>
          </a:solidFill>
          <a:latin typeface="Arial" charset="0"/>
          <a:cs typeface="Arial" charset="0"/>
        </a:defRPr>
      </a:lvl6pPr>
      <a:lvl7pPr marL="914400" algn="l" rtl="0" fontAlgn="base">
        <a:spcBef>
          <a:spcPct val="0"/>
        </a:spcBef>
        <a:spcAft>
          <a:spcPct val="0"/>
        </a:spcAft>
        <a:defRPr b="1">
          <a:solidFill>
            <a:schemeClr val="bg1"/>
          </a:solidFill>
          <a:latin typeface="Arial" charset="0"/>
          <a:cs typeface="Arial" charset="0"/>
        </a:defRPr>
      </a:lvl7pPr>
      <a:lvl8pPr marL="1371600" algn="l" rtl="0" fontAlgn="base">
        <a:spcBef>
          <a:spcPct val="0"/>
        </a:spcBef>
        <a:spcAft>
          <a:spcPct val="0"/>
        </a:spcAft>
        <a:defRPr b="1">
          <a:solidFill>
            <a:schemeClr val="bg1"/>
          </a:solidFill>
          <a:latin typeface="Arial" charset="0"/>
          <a:cs typeface="Arial" charset="0"/>
        </a:defRPr>
      </a:lvl8pPr>
      <a:lvl9pPr marL="1828800" algn="l" rtl="0" fontAlgn="base">
        <a:spcBef>
          <a:spcPct val="0"/>
        </a:spcBef>
        <a:spcAft>
          <a:spcPct val="0"/>
        </a:spcAft>
        <a:defRPr b="1">
          <a:solidFill>
            <a:schemeClr val="bg1"/>
          </a:solidFill>
          <a:latin typeface="Arial" charset="0"/>
          <a:cs typeface="Arial" charset="0"/>
        </a:defRPr>
      </a:lvl9pPr>
    </p:titleStyle>
    <p:bodyStyle>
      <a:lvl1pPr marL="342900" indent="-342900" algn="l" rtl="0" eaLnBrk="0" fontAlgn="base" hangingPunct="0">
        <a:spcBef>
          <a:spcPct val="0"/>
        </a:spcBef>
        <a:spcAft>
          <a:spcPct val="0"/>
        </a:spcAft>
        <a:defRPr sz="1400" b="1">
          <a:solidFill>
            <a:schemeClr val="accent1"/>
          </a:solidFill>
          <a:latin typeface="+mn-lt"/>
          <a:ea typeface="+mn-ea"/>
          <a:cs typeface="+mn-cs"/>
        </a:defRPr>
      </a:lvl1pPr>
      <a:lvl2pPr marL="1588" indent="455613" algn="l" rtl="0" eaLnBrk="0" fontAlgn="base" hangingPunct="0">
        <a:spcBef>
          <a:spcPct val="0"/>
        </a:spcBef>
        <a:spcAft>
          <a:spcPct val="0"/>
        </a:spcAft>
        <a:defRPr sz="1400">
          <a:solidFill>
            <a:schemeClr val="tx1"/>
          </a:solidFill>
          <a:latin typeface="+mn-lt"/>
          <a:cs typeface="+mn-cs"/>
        </a:defRPr>
      </a:lvl2pPr>
      <a:lvl3pPr marL="3175" indent="142875" algn="l" rtl="0" eaLnBrk="0" fontAlgn="base" hangingPunct="0">
        <a:spcBef>
          <a:spcPct val="0"/>
        </a:spcBef>
        <a:spcAft>
          <a:spcPct val="0"/>
        </a:spcAft>
        <a:buChar char="•"/>
        <a:defRPr sz="1400">
          <a:solidFill>
            <a:schemeClr val="tx1"/>
          </a:solidFill>
          <a:latin typeface="+mn-lt"/>
          <a:cs typeface="+mn-cs"/>
        </a:defRPr>
      </a:lvl3pPr>
      <a:lvl4pPr marL="269875" indent="153988" algn="l" rtl="0" eaLnBrk="0" fontAlgn="base" hangingPunct="0">
        <a:spcBef>
          <a:spcPct val="0"/>
        </a:spcBef>
        <a:spcAft>
          <a:spcPct val="0"/>
        </a:spcAft>
        <a:buFont typeface="Arial" charset="0"/>
        <a:buChar char="-"/>
        <a:defRPr sz="1400">
          <a:solidFill>
            <a:schemeClr val="tx1"/>
          </a:solidFill>
          <a:latin typeface="+mn-lt"/>
          <a:cs typeface="+mn-cs"/>
        </a:defRPr>
      </a:lvl4pPr>
      <a:lvl5pPr marL="549275" indent="138113" algn="l" rtl="0" eaLnBrk="0" fontAlgn="base" hangingPunct="0">
        <a:spcBef>
          <a:spcPct val="0"/>
        </a:spcBef>
        <a:spcAft>
          <a:spcPct val="0"/>
        </a:spcAft>
        <a:buFont typeface="Arial" charset="0"/>
        <a:buChar char="-"/>
        <a:defRPr sz="1400">
          <a:solidFill>
            <a:schemeClr val="tx1"/>
          </a:solidFill>
          <a:latin typeface="+mn-lt"/>
          <a:cs typeface="+mn-cs"/>
        </a:defRPr>
      </a:lvl5pPr>
      <a:lvl6pPr marL="1006475" indent="138113" algn="l" rtl="0" fontAlgn="base">
        <a:spcBef>
          <a:spcPct val="0"/>
        </a:spcBef>
        <a:spcAft>
          <a:spcPct val="0"/>
        </a:spcAft>
        <a:buFont typeface="Arial" charset="0"/>
        <a:buChar char="-"/>
        <a:defRPr sz="1400">
          <a:solidFill>
            <a:schemeClr val="tx1"/>
          </a:solidFill>
          <a:latin typeface="+mn-lt"/>
          <a:cs typeface="+mn-cs"/>
        </a:defRPr>
      </a:lvl6pPr>
      <a:lvl7pPr marL="1463675" indent="138113" algn="l" rtl="0" fontAlgn="base">
        <a:spcBef>
          <a:spcPct val="0"/>
        </a:spcBef>
        <a:spcAft>
          <a:spcPct val="0"/>
        </a:spcAft>
        <a:buFont typeface="Arial" charset="0"/>
        <a:buChar char="-"/>
        <a:defRPr sz="1400">
          <a:solidFill>
            <a:schemeClr val="tx1"/>
          </a:solidFill>
          <a:latin typeface="+mn-lt"/>
          <a:cs typeface="+mn-cs"/>
        </a:defRPr>
      </a:lvl7pPr>
      <a:lvl8pPr marL="1920875" indent="138113" algn="l" rtl="0" fontAlgn="base">
        <a:spcBef>
          <a:spcPct val="0"/>
        </a:spcBef>
        <a:spcAft>
          <a:spcPct val="0"/>
        </a:spcAft>
        <a:buFont typeface="Arial" charset="0"/>
        <a:buChar char="-"/>
        <a:defRPr sz="1400">
          <a:solidFill>
            <a:schemeClr val="tx1"/>
          </a:solidFill>
          <a:latin typeface="+mn-lt"/>
          <a:cs typeface="+mn-cs"/>
        </a:defRPr>
      </a:lvl8pPr>
      <a:lvl9pPr marL="2378075" indent="138113" algn="l" rtl="0" fontAlgn="base">
        <a:spcBef>
          <a:spcPct val="0"/>
        </a:spcBef>
        <a:spcAft>
          <a:spcPct val="0"/>
        </a:spcAft>
        <a:buFont typeface="Arial" charset="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6" descr="Banner_no-trans.png"/>
          <p:cNvPicPr>
            <a:picLocks noChangeAspect="1"/>
          </p:cNvPicPr>
          <p:nvPr/>
        </p:nvPicPr>
        <p:blipFill>
          <a:blip r:embed="rId15" cstate="print"/>
          <a:srcRect/>
          <a:stretch>
            <a:fillRect/>
          </a:stretch>
        </p:blipFill>
        <p:spPr bwMode="auto">
          <a:xfrm>
            <a:off x="0" y="0"/>
            <a:ext cx="9144000" cy="1027113"/>
          </a:xfrm>
          <a:prstGeom prst="rect">
            <a:avLst/>
          </a:prstGeom>
          <a:noFill/>
          <a:ln w="9525">
            <a:noFill/>
            <a:miter lim="800000"/>
            <a:headEnd/>
            <a:tailEnd/>
          </a:ln>
        </p:spPr>
      </p:pic>
      <p:sp>
        <p:nvSpPr>
          <p:cNvPr id="8" name="Line 10"/>
          <p:cNvSpPr>
            <a:spLocks noChangeShapeType="1"/>
          </p:cNvSpPr>
          <p:nvPr/>
        </p:nvSpPr>
        <p:spPr bwMode="auto">
          <a:xfrm>
            <a:off x="300416" y="6373813"/>
            <a:ext cx="8530003" cy="0"/>
          </a:xfrm>
          <a:prstGeom prst="line">
            <a:avLst/>
          </a:prstGeom>
          <a:noFill/>
          <a:ln w="3175">
            <a:solidFill>
              <a:srgbClr val="000000"/>
            </a:solidFill>
            <a:round/>
            <a:headEnd/>
            <a:tailEnd/>
          </a:ln>
        </p:spPr>
        <p:txBody>
          <a:bodyPr/>
          <a:lstStyle/>
          <a:p>
            <a:pPr>
              <a:defRPr/>
            </a:pPr>
            <a:endParaRPr lang="en-US" sz="1800">
              <a:solidFill>
                <a:srgbClr val="000000"/>
              </a:solidFill>
              <a:latin typeface="Arial"/>
            </a:endParaRPr>
          </a:p>
        </p:txBody>
      </p:sp>
      <p:sp>
        <p:nvSpPr>
          <p:cNvPr id="9" name="Line 10"/>
          <p:cNvSpPr>
            <a:spLocks noChangeShapeType="1"/>
          </p:cNvSpPr>
          <p:nvPr/>
        </p:nvSpPr>
        <p:spPr bwMode="auto">
          <a:xfrm>
            <a:off x="202234" y="6373813"/>
            <a:ext cx="8638443" cy="0"/>
          </a:xfrm>
          <a:prstGeom prst="line">
            <a:avLst/>
          </a:prstGeom>
          <a:noFill/>
          <a:ln w="3175">
            <a:solidFill>
              <a:srgbClr val="000000"/>
            </a:solidFill>
            <a:round/>
            <a:headEnd/>
            <a:tailEnd/>
          </a:ln>
        </p:spPr>
        <p:txBody>
          <a:bodyPr/>
          <a:lstStyle/>
          <a:p>
            <a:pPr>
              <a:defRPr/>
            </a:pPr>
            <a:endParaRPr lang="en-US" sz="1800">
              <a:solidFill>
                <a:srgbClr val="000000"/>
              </a:solidFill>
              <a:latin typeface="Arial"/>
            </a:endParaRPr>
          </a:p>
        </p:txBody>
      </p:sp>
      <p:sp>
        <p:nvSpPr>
          <p:cNvPr id="19462" name="Rectangle 2"/>
          <p:cNvSpPr>
            <a:spLocks noGrp="1" noChangeArrowheads="1"/>
          </p:cNvSpPr>
          <p:nvPr>
            <p:ph type="title"/>
          </p:nvPr>
        </p:nvSpPr>
        <p:spPr bwMode="auto">
          <a:xfrm>
            <a:off x="203696" y="115888"/>
            <a:ext cx="8544657"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9463" name="Rectangle 3"/>
          <p:cNvSpPr>
            <a:spLocks noGrp="1" noChangeArrowheads="1"/>
          </p:cNvSpPr>
          <p:nvPr>
            <p:ph type="body" idx="1"/>
          </p:nvPr>
        </p:nvSpPr>
        <p:spPr bwMode="auto">
          <a:xfrm>
            <a:off x="211016" y="1389063"/>
            <a:ext cx="8682404"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4"/>
          <p:cNvSpPr>
            <a:spLocks noGrp="1"/>
          </p:cNvSpPr>
          <p:nvPr>
            <p:ph type="dt" sz="half" idx="2"/>
          </p:nvPr>
        </p:nvSpPr>
        <p:spPr bwMode="auto">
          <a:xfrm>
            <a:off x="6556142" y="6402388"/>
            <a:ext cx="1655885"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900">
                <a:solidFill>
                  <a:srgbClr val="00338D"/>
                </a:solidFill>
                <a:latin typeface="Arial" charset="0"/>
                <a:cs typeface="Arial" charset="0"/>
              </a:defRPr>
            </a:lvl1pPr>
          </a:lstStyle>
          <a:p>
            <a:pPr>
              <a:defRPr/>
            </a:pPr>
            <a:fld id="{307A7DAD-4D19-4BAB-8E0B-B210A0E601BA}" type="datetime1">
              <a:rPr lang="en-US" smtClean="0"/>
              <a:t>3/5/2019</a:t>
            </a:fld>
            <a:endParaRPr lang="en-US"/>
          </a:p>
        </p:txBody>
      </p:sp>
      <p:sp>
        <p:nvSpPr>
          <p:cNvPr id="13" name="Slide Number Placeholder 6"/>
          <p:cNvSpPr>
            <a:spLocks noGrp="1"/>
          </p:cNvSpPr>
          <p:nvPr>
            <p:ph type="sldNum" sz="quarter" idx="4"/>
          </p:nvPr>
        </p:nvSpPr>
        <p:spPr bwMode="auto">
          <a:xfrm>
            <a:off x="8298485" y="6386513"/>
            <a:ext cx="657957"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900">
                <a:solidFill>
                  <a:srgbClr val="00338D"/>
                </a:solidFill>
                <a:latin typeface="Arial" charset="0"/>
                <a:cs typeface="Arial" charset="0"/>
              </a:defRPr>
            </a:lvl1pPr>
          </a:lstStyle>
          <a:p>
            <a:pPr>
              <a:defRPr/>
            </a:pPr>
            <a:fld id="{E0FCB41F-3AA7-4146-9266-341C706EC565}" type="slidenum">
              <a:rPr lang="en-US"/>
              <a:pPr>
                <a:defRPr/>
              </a:pPr>
              <a:t>‹#›</a:t>
            </a:fld>
            <a:endParaRPr lang="en-US"/>
          </a:p>
        </p:txBody>
      </p:sp>
      <p:sp>
        <p:nvSpPr>
          <p:cNvPr id="10" name="Text Box 8"/>
          <p:cNvSpPr txBox="1">
            <a:spLocks noChangeArrowheads="1"/>
          </p:cNvSpPr>
          <p:nvPr>
            <p:custDataLst>
              <p:tags r:id="rId14"/>
            </p:custDataLst>
          </p:nvPr>
        </p:nvSpPr>
        <p:spPr bwMode="auto">
          <a:xfrm>
            <a:off x="203700" y="6400845"/>
            <a:ext cx="3072911" cy="276999"/>
          </a:xfrm>
          <a:prstGeom prst="rect">
            <a:avLst/>
          </a:prstGeom>
          <a:noFill/>
          <a:ln w="9525">
            <a:noFill/>
            <a:miter lim="800000"/>
            <a:headEnd/>
            <a:tailEnd/>
          </a:ln>
          <a:effectLst/>
        </p:spPr>
        <p:txBody>
          <a:bodyPr lIns="0" rIns="0">
            <a:spAutoFit/>
          </a:bodyPr>
          <a:lstStyle/>
          <a:p>
            <a:pPr algn="l">
              <a:spcBef>
                <a:spcPct val="50000"/>
              </a:spcBef>
              <a:defRPr/>
            </a:pPr>
            <a:r>
              <a:rPr lang="en-US" sz="400" dirty="0">
                <a:solidFill>
                  <a:srgbClr val="00338D"/>
                </a:solidFill>
                <a:latin typeface="Arial" charset="0"/>
              </a:rPr>
              <a:t>© </a:t>
            </a:r>
            <a:r>
              <a:rPr lang="en-US" sz="400" dirty="0" smtClean="0">
                <a:solidFill>
                  <a:srgbClr val="00338D"/>
                </a:solidFill>
                <a:latin typeface="Arial" charset="0"/>
              </a:rPr>
              <a:t>2012 </a:t>
            </a:r>
            <a:r>
              <a:rPr lang="en-US" sz="400" dirty="0">
                <a:solidFill>
                  <a:srgbClr val="00338D"/>
                </a:solidFill>
                <a:latin typeface="Arial" charset="0"/>
              </a:rPr>
              <a:t>KPMG Professional Services, a partnership registered in Nigeria and a member firm of the KPMG network of independent member firms affiliated with KPMG International Cooperative (‘’KPMG International’’), a Swiss entity. All rights reserved. Printed in Nigeria</a:t>
            </a:r>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Lst>
  <p:transition/>
  <p:hf hdr="0" ftr="0" dt="0"/>
  <p:txStyles>
    <p:titleStyle>
      <a:lvl1pPr algn="l" rtl="0" eaLnBrk="0" fontAlgn="base" hangingPunct="0">
        <a:spcBef>
          <a:spcPct val="0"/>
        </a:spcBef>
        <a:spcAft>
          <a:spcPct val="0"/>
        </a:spcAft>
        <a:defRPr b="1">
          <a:solidFill>
            <a:schemeClr val="bg1"/>
          </a:solidFill>
          <a:latin typeface="+mj-lt"/>
          <a:ea typeface="+mj-ea"/>
          <a:cs typeface="+mj-cs"/>
        </a:defRPr>
      </a:lvl1pPr>
      <a:lvl2pPr algn="l" rtl="0" eaLnBrk="0" fontAlgn="base" hangingPunct="0">
        <a:spcBef>
          <a:spcPct val="0"/>
        </a:spcBef>
        <a:spcAft>
          <a:spcPct val="0"/>
        </a:spcAft>
        <a:defRPr b="1">
          <a:solidFill>
            <a:schemeClr val="bg1"/>
          </a:solidFill>
          <a:latin typeface="Arial" charset="0"/>
          <a:cs typeface="Arial" charset="0"/>
        </a:defRPr>
      </a:lvl2pPr>
      <a:lvl3pPr algn="l" rtl="0" eaLnBrk="0" fontAlgn="base" hangingPunct="0">
        <a:spcBef>
          <a:spcPct val="0"/>
        </a:spcBef>
        <a:spcAft>
          <a:spcPct val="0"/>
        </a:spcAft>
        <a:defRPr b="1">
          <a:solidFill>
            <a:schemeClr val="bg1"/>
          </a:solidFill>
          <a:latin typeface="Arial" charset="0"/>
          <a:cs typeface="Arial" charset="0"/>
        </a:defRPr>
      </a:lvl3pPr>
      <a:lvl4pPr algn="l" rtl="0" eaLnBrk="0" fontAlgn="base" hangingPunct="0">
        <a:spcBef>
          <a:spcPct val="0"/>
        </a:spcBef>
        <a:spcAft>
          <a:spcPct val="0"/>
        </a:spcAft>
        <a:defRPr b="1">
          <a:solidFill>
            <a:schemeClr val="bg1"/>
          </a:solidFill>
          <a:latin typeface="Arial" charset="0"/>
          <a:cs typeface="Arial" charset="0"/>
        </a:defRPr>
      </a:lvl4pPr>
      <a:lvl5pPr algn="l" rtl="0" eaLnBrk="0" fontAlgn="base" hangingPunct="0">
        <a:spcBef>
          <a:spcPct val="0"/>
        </a:spcBef>
        <a:spcAft>
          <a:spcPct val="0"/>
        </a:spcAft>
        <a:defRPr b="1">
          <a:solidFill>
            <a:schemeClr val="bg1"/>
          </a:solidFill>
          <a:latin typeface="Arial" charset="0"/>
          <a:cs typeface="Arial" charset="0"/>
        </a:defRPr>
      </a:lvl5pPr>
      <a:lvl6pPr marL="457200" algn="l" rtl="0" fontAlgn="base">
        <a:spcBef>
          <a:spcPct val="0"/>
        </a:spcBef>
        <a:spcAft>
          <a:spcPct val="0"/>
        </a:spcAft>
        <a:defRPr b="1">
          <a:solidFill>
            <a:schemeClr val="bg1"/>
          </a:solidFill>
          <a:latin typeface="Arial" charset="0"/>
          <a:cs typeface="Arial" charset="0"/>
        </a:defRPr>
      </a:lvl6pPr>
      <a:lvl7pPr marL="914400" algn="l" rtl="0" fontAlgn="base">
        <a:spcBef>
          <a:spcPct val="0"/>
        </a:spcBef>
        <a:spcAft>
          <a:spcPct val="0"/>
        </a:spcAft>
        <a:defRPr b="1">
          <a:solidFill>
            <a:schemeClr val="bg1"/>
          </a:solidFill>
          <a:latin typeface="Arial" charset="0"/>
          <a:cs typeface="Arial" charset="0"/>
        </a:defRPr>
      </a:lvl7pPr>
      <a:lvl8pPr marL="1371600" algn="l" rtl="0" fontAlgn="base">
        <a:spcBef>
          <a:spcPct val="0"/>
        </a:spcBef>
        <a:spcAft>
          <a:spcPct val="0"/>
        </a:spcAft>
        <a:defRPr b="1">
          <a:solidFill>
            <a:schemeClr val="bg1"/>
          </a:solidFill>
          <a:latin typeface="Arial" charset="0"/>
          <a:cs typeface="Arial" charset="0"/>
        </a:defRPr>
      </a:lvl8pPr>
      <a:lvl9pPr marL="1828800" algn="l" rtl="0" fontAlgn="base">
        <a:spcBef>
          <a:spcPct val="0"/>
        </a:spcBef>
        <a:spcAft>
          <a:spcPct val="0"/>
        </a:spcAft>
        <a:defRPr b="1">
          <a:solidFill>
            <a:schemeClr val="bg1"/>
          </a:solidFill>
          <a:latin typeface="Arial" charset="0"/>
          <a:cs typeface="Arial" charset="0"/>
        </a:defRPr>
      </a:lvl9pPr>
    </p:titleStyle>
    <p:bodyStyle>
      <a:lvl1pPr marL="266700" indent="-266700" algn="l" rtl="0" eaLnBrk="0" fontAlgn="base" hangingPunct="0">
        <a:spcBef>
          <a:spcPct val="0"/>
        </a:spcBef>
        <a:spcAft>
          <a:spcPct val="0"/>
        </a:spcAft>
        <a:buAutoNum type="arabicPeriod"/>
        <a:tabLst>
          <a:tab pos="568325" algn="l"/>
        </a:tabLst>
        <a:defRPr sz="1400" b="1">
          <a:solidFill>
            <a:schemeClr val="tx1"/>
          </a:solidFill>
          <a:latin typeface="+mn-lt"/>
          <a:ea typeface="+mn-ea"/>
          <a:cs typeface="+mn-cs"/>
        </a:defRPr>
      </a:lvl1pPr>
      <a:lvl2pPr marL="268288" indent="188913" algn="l" rtl="0" eaLnBrk="0" fontAlgn="base" hangingPunct="0">
        <a:spcBef>
          <a:spcPct val="0"/>
        </a:spcBef>
        <a:spcAft>
          <a:spcPct val="0"/>
        </a:spcAft>
        <a:tabLst>
          <a:tab pos="568325" algn="l"/>
        </a:tabLst>
        <a:defRPr sz="1400">
          <a:solidFill>
            <a:schemeClr val="tx1"/>
          </a:solidFill>
          <a:latin typeface="+mn-lt"/>
          <a:cs typeface="+mn-cs"/>
        </a:defRPr>
      </a:lvl2pPr>
      <a:lvl3pPr marL="279400" indent="139700" algn="l" rtl="0" eaLnBrk="0" fontAlgn="base" hangingPunct="0">
        <a:spcBef>
          <a:spcPct val="0"/>
        </a:spcBef>
        <a:spcAft>
          <a:spcPct val="0"/>
        </a:spcAft>
        <a:buFont typeface="Arial" charset="0"/>
        <a:buChar char="-"/>
        <a:tabLst>
          <a:tab pos="568325" algn="l"/>
        </a:tabLst>
        <a:defRPr sz="1400">
          <a:solidFill>
            <a:schemeClr val="tx1"/>
          </a:solidFill>
          <a:latin typeface="+mn-lt"/>
          <a:cs typeface="+mn-cs"/>
        </a:defRPr>
      </a:lvl3pPr>
      <a:lvl4pPr marL="538163" indent="153988" algn="l" rtl="0" eaLnBrk="0" fontAlgn="base" hangingPunct="0">
        <a:spcBef>
          <a:spcPct val="0"/>
        </a:spcBef>
        <a:spcAft>
          <a:spcPct val="0"/>
        </a:spcAft>
        <a:buFont typeface="Arial" charset="0"/>
        <a:buChar char="-"/>
        <a:tabLst>
          <a:tab pos="568325" algn="l"/>
        </a:tabLst>
        <a:defRPr sz="1400">
          <a:solidFill>
            <a:schemeClr val="tx1"/>
          </a:solidFill>
          <a:latin typeface="+mn-lt"/>
          <a:cs typeface="+mn-cs"/>
        </a:defRPr>
      </a:lvl4pPr>
      <a:lvl5pPr marL="693738" indent="138113" algn="l" rtl="0" eaLnBrk="0" fontAlgn="base" hangingPunct="0">
        <a:spcBef>
          <a:spcPct val="0"/>
        </a:spcBef>
        <a:spcAft>
          <a:spcPct val="0"/>
        </a:spcAft>
        <a:buFont typeface="Arial" charset="0"/>
        <a:buChar char="-"/>
        <a:tabLst>
          <a:tab pos="568325" algn="l"/>
        </a:tabLst>
        <a:defRPr sz="1400">
          <a:solidFill>
            <a:schemeClr val="tx1"/>
          </a:solidFill>
          <a:latin typeface="+mn-lt"/>
          <a:cs typeface="+mn-cs"/>
        </a:defRPr>
      </a:lvl5pPr>
      <a:lvl6pPr marL="11509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6pPr>
      <a:lvl7pPr marL="16081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7pPr>
      <a:lvl8pPr marL="20653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8pPr>
      <a:lvl9pPr marL="25225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3666" name="Picture 6" descr="Banner_no-trans.png"/>
          <p:cNvPicPr>
            <a:picLocks noChangeAspect="1"/>
          </p:cNvPicPr>
          <p:nvPr/>
        </p:nvPicPr>
        <p:blipFill>
          <a:blip r:embed="rId4" cstate="print"/>
          <a:srcRect/>
          <a:stretch>
            <a:fillRect/>
          </a:stretch>
        </p:blipFill>
        <p:spPr bwMode="auto">
          <a:xfrm>
            <a:off x="0" y="0"/>
            <a:ext cx="9144000" cy="1027113"/>
          </a:xfrm>
          <a:prstGeom prst="rect">
            <a:avLst/>
          </a:prstGeom>
          <a:noFill/>
          <a:ln w="9525">
            <a:noFill/>
            <a:miter lim="800000"/>
            <a:headEnd/>
            <a:tailEnd/>
          </a:ln>
        </p:spPr>
      </p:pic>
      <p:sp>
        <p:nvSpPr>
          <p:cNvPr id="8" name="Line 10"/>
          <p:cNvSpPr>
            <a:spLocks noChangeShapeType="1"/>
          </p:cNvSpPr>
          <p:nvPr/>
        </p:nvSpPr>
        <p:spPr bwMode="auto">
          <a:xfrm>
            <a:off x="300042" y="6373813"/>
            <a:ext cx="8529637" cy="0"/>
          </a:xfrm>
          <a:prstGeom prst="line">
            <a:avLst/>
          </a:prstGeom>
          <a:noFill/>
          <a:ln w="3175">
            <a:solidFill>
              <a:srgbClr val="000000"/>
            </a:solidFill>
            <a:round/>
            <a:headEnd/>
            <a:tailEnd/>
          </a:ln>
        </p:spPr>
        <p:txBody>
          <a:bodyPr/>
          <a:lstStyle/>
          <a:p>
            <a:endParaRPr lang="en-US" dirty="0">
              <a:solidFill>
                <a:srgbClr val="000000"/>
              </a:solidFill>
            </a:endParaRPr>
          </a:p>
        </p:txBody>
      </p:sp>
      <p:sp>
        <p:nvSpPr>
          <p:cNvPr id="9" name="Line 10"/>
          <p:cNvSpPr>
            <a:spLocks noChangeShapeType="1"/>
          </p:cNvSpPr>
          <p:nvPr/>
        </p:nvSpPr>
        <p:spPr bwMode="auto">
          <a:xfrm>
            <a:off x="201617" y="6373813"/>
            <a:ext cx="8639175" cy="0"/>
          </a:xfrm>
          <a:prstGeom prst="line">
            <a:avLst/>
          </a:prstGeom>
          <a:noFill/>
          <a:ln w="3175">
            <a:solidFill>
              <a:srgbClr val="000000"/>
            </a:solidFill>
            <a:round/>
            <a:headEnd/>
            <a:tailEnd/>
          </a:ln>
        </p:spPr>
        <p:txBody>
          <a:bodyPr/>
          <a:lstStyle/>
          <a:p>
            <a:endParaRPr lang="en-US" dirty="0">
              <a:solidFill>
                <a:srgbClr val="000000"/>
              </a:solidFill>
            </a:endParaRPr>
          </a:p>
        </p:txBody>
      </p:sp>
      <p:sp>
        <p:nvSpPr>
          <p:cNvPr id="113670" name="Rectangle 2"/>
          <p:cNvSpPr>
            <a:spLocks noGrp="1" noChangeArrowheads="1"/>
          </p:cNvSpPr>
          <p:nvPr>
            <p:ph type="title"/>
          </p:nvPr>
        </p:nvSpPr>
        <p:spPr bwMode="auto">
          <a:xfrm>
            <a:off x="203213" y="115888"/>
            <a:ext cx="8545513"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13671" name="Rectangle 3"/>
          <p:cNvSpPr>
            <a:spLocks noGrp="1" noChangeArrowheads="1"/>
          </p:cNvSpPr>
          <p:nvPr>
            <p:ph type="body" idx="1"/>
          </p:nvPr>
        </p:nvSpPr>
        <p:spPr bwMode="auto">
          <a:xfrm>
            <a:off x="211138" y="1389063"/>
            <a:ext cx="8682037"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Slide Number Placeholder 6"/>
          <p:cNvSpPr>
            <a:spLocks noGrp="1"/>
          </p:cNvSpPr>
          <p:nvPr>
            <p:ph type="sldNum" sz="quarter" idx="4"/>
          </p:nvPr>
        </p:nvSpPr>
        <p:spPr bwMode="auto">
          <a:xfrm>
            <a:off x="8297868" y="6386513"/>
            <a:ext cx="658812"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lnSpc>
                <a:spcPct val="100000"/>
              </a:lnSpc>
              <a:defRPr sz="900" b="0">
                <a:solidFill>
                  <a:srgbClr val="00338D"/>
                </a:solidFill>
              </a:defRPr>
            </a:lvl1pPr>
          </a:lstStyle>
          <a:p>
            <a:fld id="{BDBC2786-5DA6-4E00-8DD1-A7101E10C60D}" type="slidenum">
              <a:rPr lang="en-US"/>
              <a:pPr/>
              <a:t>‹#›</a:t>
            </a:fld>
            <a:endParaRPr lang="en-US" dirty="0"/>
          </a:p>
        </p:txBody>
      </p:sp>
      <p:sp>
        <p:nvSpPr>
          <p:cNvPr id="11" name="Text Box 8"/>
          <p:cNvSpPr txBox="1">
            <a:spLocks noChangeArrowheads="1"/>
          </p:cNvSpPr>
          <p:nvPr>
            <p:custDataLst>
              <p:tags r:id="rId3"/>
            </p:custDataLst>
          </p:nvPr>
        </p:nvSpPr>
        <p:spPr bwMode="auto">
          <a:xfrm>
            <a:off x="203707" y="6400854"/>
            <a:ext cx="3072911" cy="276999"/>
          </a:xfrm>
          <a:prstGeom prst="rect">
            <a:avLst/>
          </a:prstGeom>
          <a:noFill/>
          <a:ln w="9525">
            <a:noFill/>
            <a:miter lim="800000"/>
            <a:headEnd/>
            <a:tailEnd/>
          </a:ln>
          <a:effectLst/>
        </p:spPr>
        <p:txBody>
          <a:bodyPr lIns="0" rIns="0">
            <a:spAutoFit/>
          </a:bodyPr>
          <a:lstStyle/>
          <a:p>
            <a:pPr algn="l">
              <a:spcBef>
                <a:spcPct val="50000"/>
              </a:spcBef>
              <a:defRPr/>
            </a:pPr>
            <a:r>
              <a:rPr lang="en-US" sz="400" dirty="0">
                <a:solidFill>
                  <a:srgbClr val="00338D"/>
                </a:solidFill>
                <a:latin typeface="Arial" charset="0"/>
              </a:rPr>
              <a:t>© </a:t>
            </a:r>
            <a:r>
              <a:rPr lang="en-US" sz="400" dirty="0" smtClean="0">
                <a:solidFill>
                  <a:srgbClr val="00338D"/>
                </a:solidFill>
                <a:latin typeface="Arial" charset="0"/>
              </a:rPr>
              <a:t>2012 </a:t>
            </a:r>
            <a:r>
              <a:rPr lang="en-US" sz="400" dirty="0">
                <a:solidFill>
                  <a:srgbClr val="00338D"/>
                </a:solidFill>
                <a:latin typeface="Arial" charset="0"/>
              </a:rPr>
              <a:t>KPMG Professional Services, a partnership registered in Nigeria and a member firm of the KPMG network of independent member firms affiliated with KPMG International Cooperative (‘’KPMG International’’), a Swiss entity. All rights reserved. Printed in Nigeria</a:t>
            </a:r>
          </a:p>
        </p:txBody>
      </p:sp>
    </p:spTree>
  </p:cSld>
  <p:clrMap bg1="lt1" tx1="dk1" bg2="lt2" tx2="dk2" accent1="accent1" accent2="accent2" accent3="accent3" accent4="accent4" accent5="accent5" accent6="accent6" hlink="hlink" folHlink="folHlink"/>
  <p:sldLayoutIdLst>
    <p:sldLayoutId id="2147483839" r:id="rId1"/>
  </p:sldLayoutIdLst>
  <p:transition/>
  <p:hf hdr="0" ftr="0" dt="0"/>
  <p:txStyles>
    <p:titleStyle>
      <a:lvl1pPr algn="l" rtl="0" fontAlgn="base">
        <a:spcBef>
          <a:spcPct val="0"/>
        </a:spcBef>
        <a:spcAft>
          <a:spcPct val="0"/>
        </a:spcAft>
        <a:defRPr b="1">
          <a:solidFill>
            <a:schemeClr val="bg1"/>
          </a:solidFill>
          <a:latin typeface="+mj-lt"/>
          <a:ea typeface="+mj-ea"/>
          <a:cs typeface="+mj-cs"/>
        </a:defRPr>
      </a:lvl1pPr>
      <a:lvl2pPr algn="l" rtl="0" fontAlgn="base">
        <a:spcBef>
          <a:spcPct val="0"/>
        </a:spcBef>
        <a:spcAft>
          <a:spcPct val="0"/>
        </a:spcAft>
        <a:defRPr b="1">
          <a:solidFill>
            <a:schemeClr val="bg1"/>
          </a:solidFill>
          <a:latin typeface="Arial" charset="0"/>
          <a:cs typeface="Arial" charset="0"/>
        </a:defRPr>
      </a:lvl2pPr>
      <a:lvl3pPr algn="l" rtl="0" fontAlgn="base">
        <a:spcBef>
          <a:spcPct val="0"/>
        </a:spcBef>
        <a:spcAft>
          <a:spcPct val="0"/>
        </a:spcAft>
        <a:defRPr b="1">
          <a:solidFill>
            <a:schemeClr val="bg1"/>
          </a:solidFill>
          <a:latin typeface="Arial" charset="0"/>
          <a:cs typeface="Arial" charset="0"/>
        </a:defRPr>
      </a:lvl3pPr>
      <a:lvl4pPr algn="l" rtl="0" fontAlgn="base">
        <a:spcBef>
          <a:spcPct val="0"/>
        </a:spcBef>
        <a:spcAft>
          <a:spcPct val="0"/>
        </a:spcAft>
        <a:defRPr b="1">
          <a:solidFill>
            <a:schemeClr val="bg1"/>
          </a:solidFill>
          <a:latin typeface="Arial" charset="0"/>
          <a:cs typeface="Arial" charset="0"/>
        </a:defRPr>
      </a:lvl4pPr>
      <a:lvl5pPr algn="l" rtl="0" fontAlgn="base">
        <a:spcBef>
          <a:spcPct val="0"/>
        </a:spcBef>
        <a:spcAft>
          <a:spcPct val="0"/>
        </a:spcAft>
        <a:defRPr b="1">
          <a:solidFill>
            <a:schemeClr val="bg1"/>
          </a:solidFill>
          <a:latin typeface="Arial" charset="0"/>
          <a:cs typeface="Arial" charset="0"/>
        </a:defRPr>
      </a:lvl5pPr>
      <a:lvl6pPr marL="457200" algn="l" rtl="0" fontAlgn="base">
        <a:spcBef>
          <a:spcPct val="0"/>
        </a:spcBef>
        <a:spcAft>
          <a:spcPct val="0"/>
        </a:spcAft>
        <a:defRPr b="1">
          <a:solidFill>
            <a:schemeClr val="bg1"/>
          </a:solidFill>
          <a:latin typeface="Arial" charset="0"/>
          <a:cs typeface="Arial" charset="0"/>
        </a:defRPr>
      </a:lvl6pPr>
      <a:lvl7pPr marL="914400" algn="l" rtl="0" fontAlgn="base">
        <a:spcBef>
          <a:spcPct val="0"/>
        </a:spcBef>
        <a:spcAft>
          <a:spcPct val="0"/>
        </a:spcAft>
        <a:defRPr b="1">
          <a:solidFill>
            <a:schemeClr val="bg1"/>
          </a:solidFill>
          <a:latin typeface="Arial" charset="0"/>
          <a:cs typeface="Arial" charset="0"/>
        </a:defRPr>
      </a:lvl7pPr>
      <a:lvl8pPr marL="1371600" algn="l" rtl="0" fontAlgn="base">
        <a:spcBef>
          <a:spcPct val="0"/>
        </a:spcBef>
        <a:spcAft>
          <a:spcPct val="0"/>
        </a:spcAft>
        <a:defRPr b="1">
          <a:solidFill>
            <a:schemeClr val="bg1"/>
          </a:solidFill>
          <a:latin typeface="Arial" charset="0"/>
          <a:cs typeface="Arial" charset="0"/>
        </a:defRPr>
      </a:lvl8pPr>
      <a:lvl9pPr marL="1828800" algn="l" rtl="0" fontAlgn="base">
        <a:spcBef>
          <a:spcPct val="0"/>
        </a:spcBef>
        <a:spcAft>
          <a:spcPct val="0"/>
        </a:spcAft>
        <a:defRPr b="1">
          <a:solidFill>
            <a:schemeClr val="bg1"/>
          </a:solidFill>
          <a:latin typeface="Arial" charset="0"/>
          <a:cs typeface="Arial" charset="0"/>
        </a:defRPr>
      </a:lvl9pPr>
    </p:titleStyle>
    <p:bodyStyle>
      <a:lvl1pPr marL="266700" indent="-266700" algn="l" rtl="0" fontAlgn="base">
        <a:spcBef>
          <a:spcPct val="0"/>
        </a:spcBef>
        <a:spcAft>
          <a:spcPct val="0"/>
        </a:spcAft>
        <a:buAutoNum type="arabicPeriod"/>
        <a:tabLst>
          <a:tab pos="568325" algn="l"/>
        </a:tabLst>
        <a:defRPr sz="1400" b="1">
          <a:solidFill>
            <a:schemeClr val="tx1"/>
          </a:solidFill>
          <a:latin typeface="+mn-lt"/>
          <a:ea typeface="+mn-ea"/>
          <a:cs typeface="+mn-cs"/>
        </a:defRPr>
      </a:lvl1pPr>
      <a:lvl2pPr marL="268288" algn="l" rtl="0" fontAlgn="base">
        <a:spcBef>
          <a:spcPct val="0"/>
        </a:spcBef>
        <a:spcAft>
          <a:spcPct val="0"/>
        </a:spcAft>
        <a:tabLst>
          <a:tab pos="568325" algn="l"/>
        </a:tabLst>
        <a:defRPr sz="1400">
          <a:solidFill>
            <a:schemeClr val="tx1"/>
          </a:solidFill>
          <a:latin typeface="+mn-lt"/>
          <a:cs typeface="+mn-cs"/>
        </a:defRPr>
      </a:lvl2pPr>
      <a:lvl3pPr marL="279400" indent="139700" algn="l" rtl="0" fontAlgn="base">
        <a:spcBef>
          <a:spcPct val="0"/>
        </a:spcBef>
        <a:spcAft>
          <a:spcPct val="0"/>
        </a:spcAft>
        <a:buFont typeface="Arial" charset="0"/>
        <a:buChar char="-"/>
        <a:tabLst>
          <a:tab pos="568325" algn="l"/>
        </a:tabLst>
        <a:defRPr sz="1400">
          <a:solidFill>
            <a:schemeClr val="tx1"/>
          </a:solidFill>
          <a:latin typeface="+mn-lt"/>
          <a:cs typeface="+mn-cs"/>
        </a:defRPr>
      </a:lvl3pPr>
      <a:lvl4pPr marL="538163" indent="153988" algn="l" rtl="0" fontAlgn="base">
        <a:spcBef>
          <a:spcPct val="0"/>
        </a:spcBef>
        <a:spcAft>
          <a:spcPct val="0"/>
        </a:spcAft>
        <a:buFont typeface="Arial" charset="0"/>
        <a:buChar char="-"/>
        <a:tabLst>
          <a:tab pos="568325" algn="l"/>
        </a:tabLst>
        <a:defRPr sz="1400">
          <a:solidFill>
            <a:schemeClr val="tx1"/>
          </a:solidFill>
          <a:latin typeface="+mn-lt"/>
          <a:cs typeface="+mn-cs"/>
        </a:defRPr>
      </a:lvl4pPr>
      <a:lvl5pPr marL="6937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5pPr>
      <a:lvl6pPr marL="11509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6pPr>
      <a:lvl7pPr marL="16081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7pPr>
      <a:lvl8pPr marL="20653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8pPr>
      <a:lvl9pPr marL="25225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3666" name="Picture 6" descr="Banner_no-trans.png"/>
          <p:cNvPicPr>
            <a:picLocks noChangeAspect="1"/>
          </p:cNvPicPr>
          <p:nvPr/>
        </p:nvPicPr>
        <p:blipFill>
          <a:blip r:embed="rId4" cstate="print"/>
          <a:srcRect/>
          <a:stretch>
            <a:fillRect/>
          </a:stretch>
        </p:blipFill>
        <p:spPr bwMode="auto">
          <a:xfrm>
            <a:off x="0" y="0"/>
            <a:ext cx="9144000" cy="1027113"/>
          </a:xfrm>
          <a:prstGeom prst="rect">
            <a:avLst/>
          </a:prstGeom>
          <a:noFill/>
          <a:ln w="9525">
            <a:noFill/>
            <a:miter lim="800000"/>
            <a:headEnd/>
            <a:tailEnd/>
          </a:ln>
        </p:spPr>
      </p:pic>
      <p:sp>
        <p:nvSpPr>
          <p:cNvPr id="8" name="Line 10"/>
          <p:cNvSpPr>
            <a:spLocks noChangeShapeType="1"/>
          </p:cNvSpPr>
          <p:nvPr/>
        </p:nvSpPr>
        <p:spPr bwMode="auto">
          <a:xfrm>
            <a:off x="300042" y="6373813"/>
            <a:ext cx="8529637" cy="0"/>
          </a:xfrm>
          <a:prstGeom prst="line">
            <a:avLst/>
          </a:prstGeom>
          <a:noFill/>
          <a:ln w="3175">
            <a:solidFill>
              <a:srgbClr val="000000"/>
            </a:solidFill>
            <a:round/>
            <a:headEnd/>
            <a:tailEnd/>
          </a:ln>
        </p:spPr>
        <p:txBody>
          <a:bodyPr/>
          <a:lstStyle/>
          <a:p>
            <a:endParaRPr lang="en-US" dirty="0">
              <a:solidFill>
                <a:srgbClr val="000000"/>
              </a:solidFill>
            </a:endParaRPr>
          </a:p>
        </p:txBody>
      </p:sp>
      <p:sp>
        <p:nvSpPr>
          <p:cNvPr id="9" name="Line 10"/>
          <p:cNvSpPr>
            <a:spLocks noChangeShapeType="1"/>
          </p:cNvSpPr>
          <p:nvPr/>
        </p:nvSpPr>
        <p:spPr bwMode="auto">
          <a:xfrm>
            <a:off x="201617" y="6373813"/>
            <a:ext cx="8639175" cy="0"/>
          </a:xfrm>
          <a:prstGeom prst="line">
            <a:avLst/>
          </a:prstGeom>
          <a:noFill/>
          <a:ln w="3175">
            <a:solidFill>
              <a:srgbClr val="000000"/>
            </a:solidFill>
            <a:round/>
            <a:headEnd/>
            <a:tailEnd/>
          </a:ln>
        </p:spPr>
        <p:txBody>
          <a:bodyPr/>
          <a:lstStyle/>
          <a:p>
            <a:endParaRPr lang="en-US" dirty="0">
              <a:solidFill>
                <a:srgbClr val="000000"/>
              </a:solidFill>
            </a:endParaRPr>
          </a:p>
        </p:txBody>
      </p:sp>
      <p:sp>
        <p:nvSpPr>
          <p:cNvPr id="113670" name="Rectangle 2"/>
          <p:cNvSpPr>
            <a:spLocks noGrp="1" noChangeArrowheads="1"/>
          </p:cNvSpPr>
          <p:nvPr>
            <p:ph type="title"/>
          </p:nvPr>
        </p:nvSpPr>
        <p:spPr bwMode="auto">
          <a:xfrm>
            <a:off x="203207" y="115888"/>
            <a:ext cx="8545513"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13671" name="Rectangle 3"/>
          <p:cNvSpPr>
            <a:spLocks noGrp="1" noChangeArrowheads="1"/>
          </p:cNvSpPr>
          <p:nvPr>
            <p:ph type="body" idx="1"/>
          </p:nvPr>
        </p:nvSpPr>
        <p:spPr bwMode="auto">
          <a:xfrm>
            <a:off x="211138" y="1389063"/>
            <a:ext cx="8682037"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Slide Number Placeholder 6"/>
          <p:cNvSpPr>
            <a:spLocks noGrp="1"/>
          </p:cNvSpPr>
          <p:nvPr>
            <p:ph type="sldNum" sz="quarter" idx="4"/>
          </p:nvPr>
        </p:nvSpPr>
        <p:spPr bwMode="auto">
          <a:xfrm>
            <a:off x="8297868" y="6386513"/>
            <a:ext cx="658812"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lnSpc>
                <a:spcPct val="100000"/>
              </a:lnSpc>
              <a:defRPr sz="900" b="0">
                <a:solidFill>
                  <a:srgbClr val="00338D"/>
                </a:solidFill>
              </a:defRPr>
            </a:lvl1pPr>
          </a:lstStyle>
          <a:p>
            <a:fld id="{BDBC2786-5DA6-4E00-8DD1-A7101E10C60D}" type="slidenum">
              <a:rPr lang="en-US"/>
              <a:pPr/>
              <a:t>‹#›</a:t>
            </a:fld>
            <a:endParaRPr lang="en-US" dirty="0"/>
          </a:p>
        </p:txBody>
      </p:sp>
      <p:sp>
        <p:nvSpPr>
          <p:cNvPr id="10" name="Text Box 8"/>
          <p:cNvSpPr txBox="1">
            <a:spLocks noChangeArrowheads="1"/>
          </p:cNvSpPr>
          <p:nvPr>
            <p:custDataLst>
              <p:tags r:id="rId3"/>
            </p:custDataLst>
          </p:nvPr>
        </p:nvSpPr>
        <p:spPr bwMode="auto">
          <a:xfrm>
            <a:off x="203707" y="6400854"/>
            <a:ext cx="3072911" cy="276999"/>
          </a:xfrm>
          <a:prstGeom prst="rect">
            <a:avLst/>
          </a:prstGeom>
          <a:noFill/>
          <a:ln w="9525">
            <a:noFill/>
            <a:miter lim="800000"/>
            <a:headEnd/>
            <a:tailEnd/>
          </a:ln>
          <a:effectLst/>
        </p:spPr>
        <p:txBody>
          <a:bodyPr lIns="0" rIns="0">
            <a:spAutoFit/>
          </a:bodyPr>
          <a:lstStyle/>
          <a:p>
            <a:pPr algn="l">
              <a:spcBef>
                <a:spcPct val="50000"/>
              </a:spcBef>
              <a:defRPr/>
            </a:pPr>
            <a:r>
              <a:rPr lang="en-US" sz="400" dirty="0">
                <a:solidFill>
                  <a:srgbClr val="00338D"/>
                </a:solidFill>
                <a:latin typeface="Arial" charset="0"/>
              </a:rPr>
              <a:t>© </a:t>
            </a:r>
            <a:r>
              <a:rPr lang="en-US" sz="400" dirty="0" smtClean="0">
                <a:solidFill>
                  <a:srgbClr val="00338D"/>
                </a:solidFill>
                <a:latin typeface="Arial" charset="0"/>
              </a:rPr>
              <a:t>2012 </a:t>
            </a:r>
            <a:r>
              <a:rPr lang="en-US" sz="400" dirty="0">
                <a:solidFill>
                  <a:srgbClr val="00338D"/>
                </a:solidFill>
                <a:latin typeface="Arial" charset="0"/>
              </a:rPr>
              <a:t>KPMG Professional Services, a partnership registered in Nigeria and a member firm of the KPMG network of independent member firms affiliated with KPMG International Cooperative (‘’KPMG International’’), a Swiss entity. All rights reserved. Printed in Nigeria</a:t>
            </a:r>
          </a:p>
        </p:txBody>
      </p:sp>
    </p:spTree>
  </p:cSld>
  <p:clrMap bg1="lt1" tx1="dk1" bg2="lt2" tx2="dk2" accent1="accent1" accent2="accent2" accent3="accent3" accent4="accent4" accent5="accent5" accent6="accent6" hlink="hlink" folHlink="folHlink"/>
  <p:sldLayoutIdLst>
    <p:sldLayoutId id="2147483842" r:id="rId1"/>
  </p:sldLayoutIdLst>
  <p:transition/>
  <p:hf hdr="0" ftr="0" dt="0"/>
  <p:txStyles>
    <p:titleStyle>
      <a:lvl1pPr algn="l" rtl="0" fontAlgn="base">
        <a:spcBef>
          <a:spcPct val="0"/>
        </a:spcBef>
        <a:spcAft>
          <a:spcPct val="0"/>
        </a:spcAft>
        <a:defRPr b="1">
          <a:solidFill>
            <a:schemeClr val="bg1"/>
          </a:solidFill>
          <a:latin typeface="+mj-lt"/>
          <a:ea typeface="+mj-ea"/>
          <a:cs typeface="+mj-cs"/>
        </a:defRPr>
      </a:lvl1pPr>
      <a:lvl2pPr algn="l" rtl="0" fontAlgn="base">
        <a:spcBef>
          <a:spcPct val="0"/>
        </a:spcBef>
        <a:spcAft>
          <a:spcPct val="0"/>
        </a:spcAft>
        <a:defRPr b="1">
          <a:solidFill>
            <a:schemeClr val="bg1"/>
          </a:solidFill>
          <a:latin typeface="Arial" charset="0"/>
          <a:cs typeface="Arial" charset="0"/>
        </a:defRPr>
      </a:lvl2pPr>
      <a:lvl3pPr algn="l" rtl="0" fontAlgn="base">
        <a:spcBef>
          <a:spcPct val="0"/>
        </a:spcBef>
        <a:spcAft>
          <a:spcPct val="0"/>
        </a:spcAft>
        <a:defRPr b="1">
          <a:solidFill>
            <a:schemeClr val="bg1"/>
          </a:solidFill>
          <a:latin typeface="Arial" charset="0"/>
          <a:cs typeface="Arial" charset="0"/>
        </a:defRPr>
      </a:lvl3pPr>
      <a:lvl4pPr algn="l" rtl="0" fontAlgn="base">
        <a:spcBef>
          <a:spcPct val="0"/>
        </a:spcBef>
        <a:spcAft>
          <a:spcPct val="0"/>
        </a:spcAft>
        <a:defRPr b="1">
          <a:solidFill>
            <a:schemeClr val="bg1"/>
          </a:solidFill>
          <a:latin typeface="Arial" charset="0"/>
          <a:cs typeface="Arial" charset="0"/>
        </a:defRPr>
      </a:lvl4pPr>
      <a:lvl5pPr algn="l" rtl="0" fontAlgn="base">
        <a:spcBef>
          <a:spcPct val="0"/>
        </a:spcBef>
        <a:spcAft>
          <a:spcPct val="0"/>
        </a:spcAft>
        <a:defRPr b="1">
          <a:solidFill>
            <a:schemeClr val="bg1"/>
          </a:solidFill>
          <a:latin typeface="Arial" charset="0"/>
          <a:cs typeface="Arial" charset="0"/>
        </a:defRPr>
      </a:lvl5pPr>
      <a:lvl6pPr marL="457200" algn="l" rtl="0" fontAlgn="base">
        <a:spcBef>
          <a:spcPct val="0"/>
        </a:spcBef>
        <a:spcAft>
          <a:spcPct val="0"/>
        </a:spcAft>
        <a:defRPr b="1">
          <a:solidFill>
            <a:schemeClr val="bg1"/>
          </a:solidFill>
          <a:latin typeface="Arial" charset="0"/>
          <a:cs typeface="Arial" charset="0"/>
        </a:defRPr>
      </a:lvl6pPr>
      <a:lvl7pPr marL="914400" algn="l" rtl="0" fontAlgn="base">
        <a:spcBef>
          <a:spcPct val="0"/>
        </a:spcBef>
        <a:spcAft>
          <a:spcPct val="0"/>
        </a:spcAft>
        <a:defRPr b="1">
          <a:solidFill>
            <a:schemeClr val="bg1"/>
          </a:solidFill>
          <a:latin typeface="Arial" charset="0"/>
          <a:cs typeface="Arial" charset="0"/>
        </a:defRPr>
      </a:lvl7pPr>
      <a:lvl8pPr marL="1371600" algn="l" rtl="0" fontAlgn="base">
        <a:spcBef>
          <a:spcPct val="0"/>
        </a:spcBef>
        <a:spcAft>
          <a:spcPct val="0"/>
        </a:spcAft>
        <a:defRPr b="1">
          <a:solidFill>
            <a:schemeClr val="bg1"/>
          </a:solidFill>
          <a:latin typeface="Arial" charset="0"/>
          <a:cs typeface="Arial" charset="0"/>
        </a:defRPr>
      </a:lvl8pPr>
      <a:lvl9pPr marL="1828800" algn="l" rtl="0" fontAlgn="base">
        <a:spcBef>
          <a:spcPct val="0"/>
        </a:spcBef>
        <a:spcAft>
          <a:spcPct val="0"/>
        </a:spcAft>
        <a:defRPr b="1">
          <a:solidFill>
            <a:schemeClr val="bg1"/>
          </a:solidFill>
          <a:latin typeface="Arial" charset="0"/>
          <a:cs typeface="Arial" charset="0"/>
        </a:defRPr>
      </a:lvl9pPr>
    </p:titleStyle>
    <p:bodyStyle>
      <a:lvl1pPr marL="266700" indent="-266700" algn="l" rtl="0" fontAlgn="base">
        <a:spcBef>
          <a:spcPct val="0"/>
        </a:spcBef>
        <a:spcAft>
          <a:spcPct val="0"/>
        </a:spcAft>
        <a:buAutoNum type="arabicPeriod"/>
        <a:tabLst>
          <a:tab pos="568325" algn="l"/>
        </a:tabLst>
        <a:defRPr sz="1400" b="1">
          <a:solidFill>
            <a:schemeClr val="tx1"/>
          </a:solidFill>
          <a:latin typeface="+mn-lt"/>
          <a:ea typeface="+mn-ea"/>
          <a:cs typeface="+mn-cs"/>
        </a:defRPr>
      </a:lvl1pPr>
      <a:lvl2pPr marL="268288" algn="l" rtl="0" fontAlgn="base">
        <a:spcBef>
          <a:spcPct val="0"/>
        </a:spcBef>
        <a:spcAft>
          <a:spcPct val="0"/>
        </a:spcAft>
        <a:tabLst>
          <a:tab pos="568325" algn="l"/>
        </a:tabLst>
        <a:defRPr sz="1400">
          <a:solidFill>
            <a:schemeClr val="tx1"/>
          </a:solidFill>
          <a:latin typeface="+mn-lt"/>
          <a:cs typeface="+mn-cs"/>
        </a:defRPr>
      </a:lvl2pPr>
      <a:lvl3pPr marL="279400" indent="139700" algn="l" rtl="0" fontAlgn="base">
        <a:spcBef>
          <a:spcPct val="0"/>
        </a:spcBef>
        <a:spcAft>
          <a:spcPct val="0"/>
        </a:spcAft>
        <a:buFont typeface="Arial" charset="0"/>
        <a:buChar char="-"/>
        <a:tabLst>
          <a:tab pos="568325" algn="l"/>
        </a:tabLst>
        <a:defRPr sz="1400">
          <a:solidFill>
            <a:schemeClr val="tx1"/>
          </a:solidFill>
          <a:latin typeface="+mn-lt"/>
          <a:cs typeface="+mn-cs"/>
        </a:defRPr>
      </a:lvl3pPr>
      <a:lvl4pPr marL="538163" indent="153988" algn="l" rtl="0" fontAlgn="base">
        <a:spcBef>
          <a:spcPct val="0"/>
        </a:spcBef>
        <a:spcAft>
          <a:spcPct val="0"/>
        </a:spcAft>
        <a:buFont typeface="Arial" charset="0"/>
        <a:buChar char="-"/>
        <a:tabLst>
          <a:tab pos="568325" algn="l"/>
        </a:tabLst>
        <a:defRPr sz="1400">
          <a:solidFill>
            <a:schemeClr val="tx1"/>
          </a:solidFill>
          <a:latin typeface="+mn-lt"/>
          <a:cs typeface="+mn-cs"/>
        </a:defRPr>
      </a:lvl4pPr>
      <a:lvl5pPr marL="6937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5pPr>
      <a:lvl6pPr marL="11509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6pPr>
      <a:lvl7pPr marL="16081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7pPr>
      <a:lvl8pPr marL="20653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8pPr>
      <a:lvl9pPr marL="25225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Banner_no-trans.png"/>
          <p:cNvPicPr>
            <a:picLocks noChangeAspect="1"/>
          </p:cNvPicPr>
          <p:nvPr/>
        </p:nvPicPr>
        <p:blipFill>
          <a:blip r:embed="rId5" cstate="email"/>
          <a:srcRect/>
          <a:stretch>
            <a:fillRect/>
          </a:stretch>
        </p:blipFill>
        <p:spPr bwMode="auto">
          <a:xfrm>
            <a:off x="0" y="0"/>
            <a:ext cx="9144000" cy="1027113"/>
          </a:xfrm>
          <a:prstGeom prst="rect">
            <a:avLst/>
          </a:prstGeom>
          <a:noFill/>
          <a:ln w="9525">
            <a:noFill/>
            <a:miter lim="800000"/>
            <a:headEnd/>
            <a:tailEnd/>
          </a:ln>
        </p:spPr>
      </p:pic>
      <p:sp>
        <p:nvSpPr>
          <p:cNvPr id="8" name="Line 10"/>
          <p:cNvSpPr>
            <a:spLocks noChangeShapeType="1"/>
          </p:cNvSpPr>
          <p:nvPr/>
        </p:nvSpPr>
        <p:spPr bwMode="auto">
          <a:xfrm>
            <a:off x="300421" y="6373813"/>
            <a:ext cx="8530003" cy="0"/>
          </a:xfrm>
          <a:prstGeom prst="line">
            <a:avLst/>
          </a:prstGeom>
          <a:noFill/>
          <a:ln w="3175">
            <a:solidFill>
              <a:srgbClr val="000000"/>
            </a:solidFill>
            <a:round/>
            <a:headEnd/>
            <a:tailEnd/>
          </a:ln>
        </p:spPr>
        <p:txBody>
          <a:bodyPr/>
          <a:lstStyle/>
          <a:p>
            <a:pPr>
              <a:defRPr/>
            </a:pPr>
            <a:endParaRPr lang="en-US" sz="1800" b="1">
              <a:solidFill>
                <a:srgbClr val="000000"/>
              </a:solidFill>
              <a:latin typeface="Arial" charset="0"/>
            </a:endParaRPr>
          </a:p>
        </p:txBody>
      </p:sp>
      <p:sp>
        <p:nvSpPr>
          <p:cNvPr id="9" name="Line 10"/>
          <p:cNvSpPr>
            <a:spLocks noChangeShapeType="1"/>
          </p:cNvSpPr>
          <p:nvPr/>
        </p:nvSpPr>
        <p:spPr bwMode="auto">
          <a:xfrm>
            <a:off x="202239" y="6373813"/>
            <a:ext cx="8638443" cy="0"/>
          </a:xfrm>
          <a:prstGeom prst="line">
            <a:avLst/>
          </a:prstGeom>
          <a:noFill/>
          <a:ln w="3175">
            <a:solidFill>
              <a:srgbClr val="000000"/>
            </a:solidFill>
            <a:round/>
            <a:headEnd/>
            <a:tailEnd/>
          </a:ln>
        </p:spPr>
        <p:txBody>
          <a:bodyPr/>
          <a:lstStyle/>
          <a:p>
            <a:pPr>
              <a:defRPr/>
            </a:pPr>
            <a:endParaRPr lang="en-US" sz="1800" b="1">
              <a:solidFill>
                <a:srgbClr val="000000"/>
              </a:solidFill>
              <a:latin typeface="Arial" charset="0"/>
            </a:endParaRPr>
          </a:p>
        </p:txBody>
      </p:sp>
      <p:sp>
        <p:nvSpPr>
          <p:cNvPr id="1029" name="Rectangle 2"/>
          <p:cNvSpPr>
            <a:spLocks noGrp="1" noChangeArrowheads="1"/>
          </p:cNvSpPr>
          <p:nvPr>
            <p:ph type="title"/>
          </p:nvPr>
        </p:nvSpPr>
        <p:spPr bwMode="auto">
          <a:xfrm>
            <a:off x="203696" y="115888"/>
            <a:ext cx="8544657"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211016" y="1389063"/>
            <a:ext cx="8682404"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Slide Number Placeholder 6"/>
          <p:cNvSpPr>
            <a:spLocks noGrp="1"/>
          </p:cNvSpPr>
          <p:nvPr>
            <p:ph type="sldNum" sz="quarter" idx="4"/>
          </p:nvPr>
        </p:nvSpPr>
        <p:spPr bwMode="auto">
          <a:xfrm>
            <a:off x="8298490" y="6386513"/>
            <a:ext cx="657957"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900" b="0">
                <a:solidFill>
                  <a:srgbClr val="00338D"/>
                </a:solidFill>
                <a:latin typeface="Arial" charset="0"/>
                <a:cs typeface="Arial" charset="0"/>
              </a:defRPr>
            </a:lvl1pPr>
          </a:lstStyle>
          <a:p>
            <a:pPr>
              <a:defRPr/>
            </a:pPr>
            <a:fld id="{21C2D841-6DBF-4409-AB87-8421EA585A7F}" type="slidenum">
              <a:rPr lang="en-US"/>
              <a:pPr>
                <a:defRPr/>
              </a:pPr>
              <a:t>‹#›</a:t>
            </a:fld>
            <a:endParaRPr lang="en-US"/>
          </a:p>
        </p:txBody>
      </p:sp>
      <p:sp>
        <p:nvSpPr>
          <p:cNvPr id="10" name="Text Box 8"/>
          <p:cNvSpPr txBox="1">
            <a:spLocks noChangeArrowheads="1"/>
          </p:cNvSpPr>
          <p:nvPr>
            <p:custDataLst>
              <p:tags r:id="rId4"/>
            </p:custDataLst>
          </p:nvPr>
        </p:nvSpPr>
        <p:spPr bwMode="auto">
          <a:xfrm>
            <a:off x="203705" y="6400816"/>
            <a:ext cx="3072911" cy="276999"/>
          </a:xfrm>
          <a:prstGeom prst="rect">
            <a:avLst/>
          </a:prstGeom>
          <a:noFill/>
          <a:ln w="9525">
            <a:noFill/>
            <a:miter lim="800000"/>
            <a:headEnd/>
            <a:tailEnd/>
          </a:ln>
          <a:effectLst/>
        </p:spPr>
        <p:txBody>
          <a:bodyPr lIns="0" rIns="0">
            <a:spAutoFit/>
          </a:bodyPr>
          <a:lstStyle/>
          <a:p>
            <a:pPr algn="l">
              <a:spcBef>
                <a:spcPct val="50000"/>
              </a:spcBef>
              <a:defRPr/>
            </a:pPr>
            <a:r>
              <a:rPr lang="en-US" sz="400" dirty="0">
                <a:solidFill>
                  <a:srgbClr val="00338D"/>
                </a:solidFill>
                <a:latin typeface="Arial" charset="0"/>
              </a:rPr>
              <a:t>© </a:t>
            </a:r>
            <a:r>
              <a:rPr lang="en-US" sz="400" dirty="0" smtClean="0">
                <a:solidFill>
                  <a:srgbClr val="00338D"/>
                </a:solidFill>
                <a:latin typeface="Arial" charset="0"/>
              </a:rPr>
              <a:t>2012 </a:t>
            </a:r>
            <a:r>
              <a:rPr lang="en-US" sz="400" dirty="0">
                <a:solidFill>
                  <a:srgbClr val="00338D"/>
                </a:solidFill>
                <a:latin typeface="Arial" charset="0"/>
              </a:rPr>
              <a:t>KPMG Professional Services, a partnership registered in Nigeria and a member firm of the KPMG network of independent member firms affiliated with KPMG International Cooperative (‘’KPMG International’’), a Swiss entity. All rights reserved. Printed in Nigeria</a:t>
            </a:r>
          </a:p>
        </p:txBody>
      </p:sp>
    </p:spTree>
  </p:cSld>
  <p:clrMap bg1="lt1" tx1="dk1" bg2="lt2" tx2="dk2" accent1="accent1" accent2="accent2" accent3="accent3" accent4="accent4" accent5="accent5" accent6="accent6" hlink="hlink" folHlink="folHlink"/>
  <p:sldLayoutIdLst>
    <p:sldLayoutId id="2147483845" r:id="rId1"/>
    <p:sldLayoutId id="2147483847" r:id="rId2"/>
  </p:sldLayoutIdLst>
  <p:transition/>
  <p:hf hdr="0" ftr="0" dt="0"/>
  <p:txStyles>
    <p:titleStyle>
      <a:lvl1pPr algn="l" rtl="0" eaLnBrk="0" fontAlgn="base" hangingPunct="0">
        <a:spcBef>
          <a:spcPct val="0"/>
        </a:spcBef>
        <a:spcAft>
          <a:spcPct val="0"/>
        </a:spcAft>
        <a:defRPr b="1">
          <a:solidFill>
            <a:schemeClr val="bg1"/>
          </a:solidFill>
          <a:latin typeface="+mj-lt"/>
          <a:ea typeface="+mj-ea"/>
          <a:cs typeface="+mj-cs"/>
        </a:defRPr>
      </a:lvl1pPr>
      <a:lvl2pPr algn="l" rtl="0" eaLnBrk="0" fontAlgn="base" hangingPunct="0">
        <a:spcBef>
          <a:spcPct val="0"/>
        </a:spcBef>
        <a:spcAft>
          <a:spcPct val="0"/>
        </a:spcAft>
        <a:defRPr b="1">
          <a:solidFill>
            <a:schemeClr val="bg1"/>
          </a:solidFill>
          <a:latin typeface="Arial" charset="0"/>
          <a:cs typeface="Arial" charset="0"/>
        </a:defRPr>
      </a:lvl2pPr>
      <a:lvl3pPr algn="l" rtl="0" eaLnBrk="0" fontAlgn="base" hangingPunct="0">
        <a:spcBef>
          <a:spcPct val="0"/>
        </a:spcBef>
        <a:spcAft>
          <a:spcPct val="0"/>
        </a:spcAft>
        <a:defRPr b="1">
          <a:solidFill>
            <a:schemeClr val="bg1"/>
          </a:solidFill>
          <a:latin typeface="Arial" charset="0"/>
          <a:cs typeface="Arial" charset="0"/>
        </a:defRPr>
      </a:lvl3pPr>
      <a:lvl4pPr algn="l" rtl="0" eaLnBrk="0" fontAlgn="base" hangingPunct="0">
        <a:spcBef>
          <a:spcPct val="0"/>
        </a:spcBef>
        <a:spcAft>
          <a:spcPct val="0"/>
        </a:spcAft>
        <a:defRPr b="1">
          <a:solidFill>
            <a:schemeClr val="bg1"/>
          </a:solidFill>
          <a:latin typeface="Arial" charset="0"/>
          <a:cs typeface="Arial" charset="0"/>
        </a:defRPr>
      </a:lvl4pPr>
      <a:lvl5pPr algn="l" rtl="0" eaLnBrk="0" fontAlgn="base" hangingPunct="0">
        <a:spcBef>
          <a:spcPct val="0"/>
        </a:spcBef>
        <a:spcAft>
          <a:spcPct val="0"/>
        </a:spcAft>
        <a:defRPr b="1">
          <a:solidFill>
            <a:schemeClr val="bg1"/>
          </a:solidFill>
          <a:latin typeface="Arial" charset="0"/>
          <a:cs typeface="Arial" charset="0"/>
        </a:defRPr>
      </a:lvl5pPr>
      <a:lvl6pPr marL="457200" algn="l" rtl="0" fontAlgn="base">
        <a:spcBef>
          <a:spcPct val="0"/>
        </a:spcBef>
        <a:spcAft>
          <a:spcPct val="0"/>
        </a:spcAft>
        <a:defRPr b="1">
          <a:solidFill>
            <a:schemeClr val="bg1"/>
          </a:solidFill>
          <a:latin typeface="Arial" charset="0"/>
          <a:cs typeface="Arial" charset="0"/>
        </a:defRPr>
      </a:lvl6pPr>
      <a:lvl7pPr marL="914400" algn="l" rtl="0" fontAlgn="base">
        <a:spcBef>
          <a:spcPct val="0"/>
        </a:spcBef>
        <a:spcAft>
          <a:spcPct val="0"/>
        </a:spcAft>
        <a:defRPr b="1">
          <a:solidFill>
            <a:schemeClr val="bg1"/>
          </a:solidFill>
          <a:latin typeface="Arial" charset="0"/>
          <a:cs typeface="Arial" charset="0"/>
        </a:defRPr>
      </a:lvl7pPr>
      <a:lvl8pPr marL="1371600" algn="l" rtl="0" fontAlgn="base">
        <a:spcBef>
          <a:spcPct val="0"/>
        </a:spcBef>
        <a:spcAft>
          <a:spcPct val="0"/>
        </a:spcAft>
        <a:defRPr b="1">
          <a:solidFill>
            <a:schemeClr val="bg1"/>
          </a:solidFill>
          <a:latin typeface="Arial" charset="0"/>
          <a:cs typeface="Arial" charset="0"/>
        </a:defRPr>
      </a:lvl8pPr>
      <a:lvl9pPr marL="1828800" algn="l" rtl="0" fontAlgn="base">
        <a:spcBef>
          <a:spcPct val="0"/>
        </a:spcBef>
        <a:spcAft>
          <a:spcPct val="0"/>
        </a:spcAft>
        <a:defRPr b="1">
          <a:solidFill>
            <a:schemeClr val="bg1"/>
          </a:solidFill>
          <a:latin typeface="Arial" charset="0"/>
          <a:cs typeface="Arial" charset="0"/>
        </a:defRPr>
      </a:lvl9pPr>
    </p:titleStyle>
    <p:bodyStyle>
      <a:lvl1pPr marL="342900" indent="-342900" algn="l" rtl="0" eaLnBrk="0" fontAlgn="base" hangingPunct="0">
        <a:spcBef>
          <a:spcPct val="0"/>
        </a:spcBef>
        <a:spcAft>
          <a:spcPct val="0"/>
        </a:spcAft>
        <a:defRPr sz="1400" b="1">
          <a:solidFill>
            <a:schemeClr val="accent1"/>
          </a:solidFill>
          <a:latin typeface="+mn-lt"/>
          <a:ea typeface="+mn-ea"/>
          <a:cs typeface="+mn-cs"/>
        </a:defRPr>
      </a:lvl1pPr>
      <a:lvl2pPr marL="1588" indent="455613" algn="l" rtl="0" eaLnBrk="0" fontAlgn="base" hangingPunct="0">
        <a:spcBef>
          <a:spcPct val="0"/>
        </a:spcBef>
        <a:spcAft>
          <a:spcPct val="0"/>
        </a:spcAft>
        <a:defRPr sz="1400">
          <a:solidFill>
            <a:schemeClr val="tx1"/>
          </a:solidFill>
          <a:latin typeface="+mn-lt"/>
          <a:cs typeface="+mn-cs"/>
        </a:defRPr>
      </a:lvl2pPr>
      <a:lvl3pPr marL="3175" indent="142875" algn="l" rtl="0" eaLnBrk="0" fontAlgn="base" hangingPunct="0">
        <a:spcBef>
          <a:spcPct val="0"/>
        </a:spcBef>
        <a:spcAft>
          <a:spcPct val="0"/>
        </a:spcAft>
        <a:buChar char="•"/>
        <a:defRPr sz="1400">
          <a:solidFill>
            <a:schemeClr val="tx1"/>
          </a:solidFill>
          <a:latin typeface="+mn-lt"/>
          <a:cs typeface="+mn-cs"/>
        </a:defRPr>
      </a:lvl3pPr>
      <a:lvl4pPr marL="269875" indent="153988" algn="l" rtl="0" eaLnBrk="0" fontAlgn="base" hangingPunct="0">
        <a:spcBef>
          <a:spcPct val="0"/>
        </a:spcBef>
        <a:spcAft>
          <a:spcPct val="0"/>
        </a:spcAft>
        <a:buFont typeface="Arial" charset="0"/>
        <a:buChar char="-"/>
        <a:defRPr sz="1400">
          <a:solidFill>
            <a:schemeClr val="tx1"/>
          </a:solidFill>
          <a:latin typeface="+mn-lt"/>
          <a:cs typeface="+mn-cs"/>
        </a:defRPr>
      </a:lvl4pPr>
      <a:lvl5pPr marL="549275" indent="138113" algn="l" rtl="0" eaLnBrk="0" fontAlgn="base" hangingPunct="0">
        <a:spcBef>
          <a:spcPct val="0"/>
        </a:spcBef>
        <a:spcAft>
          <a:spcPct val="0"/>
        </a:spcAft>
        <a:buFont typeface="Arial" charset="0"/>
        <a:buChar char="-"/>
        <a:defRPr sz="1400">
          <a:solidFill>
            <a:schemeClr val="tx1"/>
          </a:solidFill>
          <a:latin typeface="+mn-lt"/>
          <a:cs typeface="+mn-cs"/>
        </a:defRPr>
      </a:lvl5pPr>
      <a:lvl6pPr marL="1006475" indent="138113" algn="l" rtl="0" fontAlgn="base">
        <a:spcBef>
          <a:spcPct val="0"/>
        </a:spcBef>
        <a:spcAft>
          <a:spcPct val="0"/>
        </a:spcAft>
        <a:buFont typeface="Arial" charset="0"/>
        <a:buChar char="-"/>
        <a:defRPr sz="1400">
          <a:solidFill>
            <a:schemeClr val="tx1"/>
          </a:solidFill>
          <a:latin typeface="+mn-lt"/>
          <a:cs typeface="+mn-cs"/>
        </a:defRPr>
      </a:lvl6pPr>
      <a:lvl7pPr marL="1463675" indent="138113" algn="l" rtl="0" fontAlgn="base">
        <a:spcBef>
          <a:spcPct val="0"/>
        </a:spcBef>
        <a:spcAft>
          <a:spcPct val="0"/>
        </a:spcAft>
        <a:buFont typeface="Arial" charset="0"/>
        <a:buChar char="-"/>
        <a:defRPr sz="1400">
          <a:solidFill>
            <a:schemeClr val="tx1"/>
          </a:solidFill>
          <a:latin typeface="+mn-lt"/>
          <a:cs typeface="+mn-cs"/>
        </a:defRPr>
      </a:lvl7pPr>
      <a:lvl8pPr marL="1920875" indent="138113" algn="l" rtl="0" fontAlgn="base">
        <a:spcBef>
          <a:spcPct val="0"/>
        </a:spcBef>
        <a:spcAft>
          <a:spcPct val="0"/>
        </a:spcAft>
        <a:buFont typeface="Arial" charset="0"/>
        <a:buChar char="-"/>
        <a:defRPr sz="1400">
          <a:solidFill>
            <a:schemeClr val="tx1"/>
          </a:solidFill>
          <a:latin typeface="+mn-lt"/>
          <a:cs typeface="+mn-cs"/>
        </a:defRPr>
      </a:lvl8pPr>
      <a:lvl9pPr marL="2378075" indent="138113" algn="l" rtl="0" fontAlgn="base">
        <a:spcBef>
          <a:spcPct val="0"/>
        </a:spcBef>
        <a:spcAft>
          <a:spcPct val="0"/>
        </a:spcAft>
        <a:buFont typeface="Arial" charset="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3666" name="Picture 6" descr="Banner_no-trans.png"/>
          <p:cNvPicPr>
            <a:picLocks noChangeAspect="1"/>
          </p:cNvPicPr>
          <p:nvPr/>
        </p:nvPicPr>
        <p:blipFill>
          <a:blip r:embed="rId4" cstate="print"/>
          <a:srcRect/>
          <a:stretch>
            <a:fillRect/>
          </a:stretch>
        </p:blipFill>
        <p:spPr bwMode="auto">
          <a:xfrm>
            <a:off x="0" y="0"/>
            <a:ext cx="9144000" cy="1027113"/>
          </a:xfrm>
          <a:prstGeom prst="rect">
            <a:avLst/>
          </a:prstGeom>
          <a:noFill/>
          <a:ln w="9525">
            <a:noFill/>
            <a:miter lim="800000"/>
            <a:headEnd/>
            <a:tailEnd/>
          </a:ln>
        </p:spPr>
      </p:pic>
      <p:sp>
        <p:nvSpPr>
          <p:cNvPr id="8" name="Line 10"/>
          <p:cNvSpPr>
            <a:spLocks noChangeShapeType="1"/>
          </p:cNvSpPr>
          <p:nvPr/>
        </p:nvSpPr>
        <p:spPr bwMode="auto">
          <a:xfrm>
            <a:off x="300042" y="6373813"/>
            <a:ext cx="8529637" cy="0"/>
          </a:xfrm>
          <a:prstGeom prst="line">
            <a:avLst/>
          </a:prstGeom>
          <a:noFill/>
          <a:ln w="3175">
            <a:solidFill>
              <a:srgbClr val="000000"/>
            </a:solidFill>
            <a:round/>
            <a:headEnd/>
            <a:tailEnd/>
          </a:ln>
        </p:spPr>
        <p:txBody>
          <a:bodyPr/>
          <a:lstStyle/>
          <a:p>
            <a:endParaRPr lang="en-US" dirty="0">
              <a:solidFill>
                <a:srgbClr val="000000"/>
              </a:solidFill>
            </a:endParaRPr>
          </a:p>
        </p:txBody>
      </p:sp>
      <p:sp>
        <p:nvSpPr>
          <p:cNvPr id="9" name="Line 10"/>
          <p:cNvSpPr>
            <a:spLocks noChangeShapeType="1"/>
          </p:cNvSpPr>
          <p:nvPr/>
        </p:nvSpPr>
        <p:spPr bwMode="auto">
          <a:xfrm>
            <a:off x="201617" y="6373813"/>
            <a:ext cx="8639175" cy="0"/>
          </a:xfrm>
          <a:prstGeom prst="line">
            <a:avLst/>
          </a:prstGeom>
          <a:noFill/>
          <a:ln w="3175">
            <a:solidFill>
              <a:srgbClr val="000000"/>
            </a:solidFill>
            <a:round/>
            <a:headEnd/>
            <a:tailEnd/>
          </a:ln>
        </p:spPr>
        <p:txBody>
          <a:bodyPr/>
          <a:lstStyle/>
          <a:p>
            <a:endParaRPr lang="en-US" dirty="0">
              <a:solidFill>
                <a:srgbClr val="000000"/>
              </a:solidFill>
            </a:endParaRPr>
          </a:p>
        </p:txBody>
      </p:sp>
      <p:sp>
        <p:nvSpPr>
          <p:cNvPr id="113670" name="Rectangle 2"/>
          <p:cNvSpPr>
            <a:spLocks noGrp="1" noChangeArrowheads="1"/>
          </p:cNvSpPr>
          <p:nvPr>
            <p:ph type="title"/>
          </p:nvPr>
        </p:nvSpPr>
        <p:spPr bwMode="auto">
          <a:xfrm>
            <a:off x="203207" y="115888"/>
            <a:ext cx="8545513"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13671" name="Rectangle 3"/>
          <p:cNvSpPr>
            <a:spLocks noGrp="1" noChangeArrowheads="1"/>
          </p:cNvSpPr>
          <p:nvPr>
            <p:ph type="body" idx="1"/>
          </p:nvPr>
        </p:nvSpPr>
        <p:spPr bwMode="auto">
          <a:xfrm>
            <a:off x="211138" y="1389063"/>
            <a:ext cx="8682037"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Slide Number Placeholder 6"/>
          <p:cNvSpPr>
            <a:spLocks noGrp="1"/>
          </p:cNvSpPr>
          <p:nvPr>
            <p:ph type="sldNum" sz="quarter" idx="4"/>
          </p:nvPr>
        </p:nvSpPr>
        <p:spPr bwMode="auto">
          <a:xfrm>
            <a:off x="8297868" y="6386513"/>
            <a:ext cx="658812"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lnSpc>
                <a:spcPct val="100000"/>
              </a:lnSpc>
              <a:defRPr sz="900" b="0">
                <a:solidFill>
                  <a:srgbClr val="00338D"/>
                </a:solidFill>
              </a:defRPr>
            </a:lvl1pPr>
          </a:lstStyle>
          <a:p>
            <a:fld id="{BDBC2786-5DA6-4E00-8DD1-A7101E10C60D}" type="slidenum">
              <a:rPr lang="en-US"/>
              <a:pPr/>
              <a:t>‹#›</a:t>
            </a:fld>
            <a:endParaRPr lang="en-US" dirty="0"/>
          </a:p>
        </p:txBody>
      </p:sp>
      <p:sp>
        <p:nvSpPr>
          <p:cNvPr id="10" name="Text Box 8"/>
          <p:cNvSpPr txBox="1">
            <a:spLocks noChangeArrowheads="1"/>
          </p:cNvSpPr>
          <p:nvPr>
            <p:custDataLst>
              <p:tags r:id="rId3"/>
            </p:custDataLst>
          </p:nvPr>
        </p:nvSpPr>
        <p:spPr bwMode="auto">
          <a:xfrm>
            <a:off x="203707" y="6400854"/>
            <a:ext cx="3072911" cy="276999"/>
          </a:xfrm>
          <a:prstGeom prst="rect">
            <a:avLst/>
          </a:prstGeom>
          <a:noFill/>
          <a:ln w="9525">
            <a:noFill/>
            <a:miter lim="800000"/>
            <a:headEnd/>
            <a:tailEnd/>
          </a:ln>
          <a:effectLst/>
        </p:spPr>
        <p:txBody>
          <a:bodyPr lIns="0" rIns="0">
            <a:spAutoFit/>
          </a:bodyPr>
          <a:lstStyle/>
          <a:p>
            <a:pPr algn="l">
              <a:spcBef>
                <a:spcPct val="50000"/>
              </a:spcBef>
              <a:defRPr/>
            </a:pPr>
            <a:r>
              <a:rPr lang="en-US" sz="400" dirty="0">
                <a:solidFill>
                  <a:srgbClr val="00338D"/>
                </a:solidFill>
                <a:latin typeface="Arial" charset="0"/>
              </a:rPr>
              <a:t>© </a:t>
            </a:r>
            <a:r>
              <a:rPr lang="en-US" sz="400" dirty="0" smtClean="0">
                <a:solidFill>
                  <a:srgbClr val="00338D"/>
                </a:solidFill>
                <a:latin typeface="Arial" charset="0"/>
              </a:rPr>
              <a:t>2012 </a:t>
            </a:r>
            <a:r>
              <a:rPr lang="en-US" sz="400" dirty="0">
                <a:solidFill>
                  <a:srgbClr val="00338D"/>
                </a:solidFill>
                <a:latin typeface="Arial" charset="0"/>
              </a:rPr>
              <a:t>KPMG Professional Services, a partnership registered in Nigeria and a member firm of the KPMG network of independent member firms affiliated with KPMG International Cooperative (‘’KPMG International’’), a Swiss entity. All rights reserved. Printed in Nigeria</a:t>
            </a:r>
          </a:p>
        </p:txBody>
      </p:sp>
    </p:spTree>
  </p:cSld>
  <p:clrMap bg1="lt1" tx1="dk1" bg2="lt2" tx2="dk2" accent1="accent1" accent2="accent2" accent3="accent3" accent4="accent4" accent5="accent5" accent6="accent6" hlink="hlink" folHlink="folHlink"/>
  <p:sldLayoutIdLst>
    <p:sldLayoutId id="2147483849" r:id="rId1"/>
  </p:sldLayoutIdLst>
  <p:transition/>
  <p:hf hdr="0" ftr="0" dt="0"/>
  <p:txStyles>
    <p:titleStyle>
      <a:lvl1pPr algn="l" rtl="0" fontAlgn="base">
        <a:spcBef>
          <a:spcPct val="0"/>
        </a:spcBef>
        <a:spcAft>
          <a:spcPct val="0"/>
        </a:spcAft>
        <a:defRPr b="1">
          <a:solidFill>
            <a:schemeClr val="bg1"/>
          </a:solidFill>
          <a:latin typeface="+mj-lt"/>
          <a:ea typeface="+mj-ea"/>
          <a:cs typeface="+mj-cs"/>
        </a:defRPr>
      </a:lvl1pPr>
      <a:lvl2pPr algn="l" rtl="0" fontAlgn="base">
        <a:spcBef>
          <a:spcPct val="0"/>
        </a:spcBef>
        <a:spcAft>
          <a:spcPct val="0"/>
        </a:spcAft>
        <a:defRPr b="1">
          <a:solidFill>
            <a:schemeClr val="bg1"/>
          </a:solidFill>
          <a:latin typeface="Arial" charset="0"/>
          <a:cs typeface="Arial" charset="0"/>
        </a:defRPr>
      </a:lvl2pPr>
      <a:lvl3pPr algn="l" rtl="0" fontAlgn="base">
        <a:spcBef>
          <a:spcPct val="0"/>
        </a:spcBef>
        <a:spcAft>
          <a:spcPct val="0"/>
        </a:spcAft>
        <a:defRPr b="1">
          <a:solidFill>
            <a:schemeClr val="bg1"/>
          </a:solidFill>
          <a:latin typeface="Arial" charset="0"/>
          <a:cs typeface="Arial" charset="0"/>
        </a:defRPr>
      </a:lvl3pPr>
      <a:lvl4pPr algn="l" rtl="0" fontAlgn="base">
        <a:spcBef>
          <a:spcPct val="0"/>
        </a:spcBef>
        <a:spcAft>
          <a:spcPct val="0"/>
        </a:spcAft>
        <a:defRPr b="1">
          <a:solidFill>
            <a:schemeClr val="bg1"/>
          </a:solidFill>
          <a:latin typeface="Arial" charset="0"/>
          <a:cs typeface="Arial" charset="0"/>
        </a:defRPr>
      </a:lvl4pPr>
      <a:lvl5pPr algn="l" rtl="0" fontAlgn="base">
        <a:spcBef>
          <a:spcPct val="0"/>
        </a:spcBef>
        <a:spcAft>
          <a:spcPct val="0"/>
        </a:spcAft>
        <a:defRPr b="1">
          <a:solidFill>
            <a:schemeClr val="bg1"/>
          </a:solidFill>
          <a:latin typeface="Arial" charset="0"/>
          <a:cs typeface="Arial" charset="0"/>
        </a:defRPr>
      </a:lvl5pPr>
      <a:lvl6pPr marL="457200" algn="l" rtl="0" fontAlgn="base">
        <a:spcBef>
          <a:spcPct val="0"/>
        </a:spcBef>
        <a:spcAft>
          <a:spcPct val="0"/>
        </a:spcAft>
        <a:defRPr b="1">
          <a:solidFill>
            <a:schemeClr val="bg1"/>
          </a:solidFill>
          <a:latin typeface="Arial" charset="0"/>
          <a:cs typeface="Arial" charset="0"/>
        </a:defRPr>
      </a:lvl6pPr>
      <a:lvl7pPr marL="914400" algn="l" rtl="0" fontAlgn="base">
        <a:spcBef>
          <a:spcPct val="0"/>
        </a:spcBef>
        <a:spcAft>
          <a:spcPct val="0"/>
        </a:spcAft>
        <a:defRPr b="1">
          <a:solidFill>
            <a:schemeClr val="bg1"/>
          </a:solidFill>
          <a:latin typeface="Arial" charset="0"/>
          <a:cs typeface="Arial" charset="0"/>
        </a:defRPr>
      </a:lvl7pPr>
      <a:lvl8pPr marL="1371600" algn="l" rtl="0" fontAlgn="base">
        <a:spcBef>
          <a:spcPct val="0"/>
        </a:spcBef>
        <a:spcAft>
          <a:spcPct val="0"/>
        </a:spcAft>
        <a:defRPr b="1">
          <a:solidFill>
            <a:schemeClr val="bg1"/>
          </a:solidFill>
          <a:latin typeface="Arial" charset="0"/>
          <a:cs typeface="Arial" charset="0"/>
        </a:defRPr>
      </a:lvl8pPr>
      <a:lvl9pPr marL="1828800" algn="l" rtl="0" fontAlgn="base">
        <a:spcBef>
          <a:spcPct val="0"/>
        </a:spcBef>
        <a:spcAft>
          <a:spcPct val="0"/>
        </a:spcAft>
        <a:defRPr b="1">
          <a:solidFill>
            <a:schemeClr val="bg1"/>
          </a:solidFill>
          <a:latin typeface="Arial" charset="0"/>
          <a:cs typeface="Arial" charset="0"/>
        </a:defRPr>
      </a:lvl9pPr>
    </p:titleStyle>
    <p:bodyStyle>
      <a:lvl1pPr marL="266700" indent="-266700" algn="l" rtl="0" fontAlgn="base">
        <a:spcBef>
          <a:spcPct val="0"/>
        </a:spcBef>
        <a:spcAft>
          <a:spcPct val="0"/>
        </a:spcAft>
        <a:buAutoNum type="arabicPeriod"/>
        <a:tabLst>
          <a:tab pos="568325" algn="l"/>
        </a:tabLst>
        <a:defRPr sz="1400" b="1">
          <a:solidFill>
            <a:schemeClr val="tx1"/>
          </a:solidFill>
          <a:latin typeface="+mn-lt"/>
          <a:ea typeface="+mn-ea"/>
          <a:cs typeface="+mn-cs"/>
        </a:defRPr>
      </a:lvl1pPr>
      <a:lvl2pPr marL="268288" algn="l" rtl="0" fontAlgn="base">
        <a:spcBef>
          <a:spcPct val="0"/>
        </a:spcBef>
        <a:spcAft>
          <a:spcPct val="0"/>
        </a:spcAft>
        <a:tabLst>
          <a:tab pos="568325" algn="l"/>
        </a:tabLst>
        <a:defRPr sz="1400">
          <a:solidFill>
            <a:schemeClr val="tx1"/>
          </a:solidFill>
          <a:latin typeface="+mn-lt"/>
          <a:cs typeface="+mn-cs"/>
        </a:defRPr>
      </a:lvl2pPr>
      <a:lvl3pPr marL="279400" indent="139700" algn="l" rtl="0" fontAlgn="base">
        <a:spcBef>
          <a:spcPct val="0"/>
        </a:spcBef>
        <a:spcAft>
          <a:spcPct val="0"/>
        </a:spcAft>
        <a:buFont typeface="Arial" charset="0"/>
        <a:buChar char="-"/>
        <a:tabLst>
          <a:tab pos="568325" algn="l"/>
        </a:tabLst>
        <a:defRPr sz="1400">
          <a:solidFill>
            <a:schemeClr val="tx1"/>
          </a:solidFill>
          <a:latin typeface="+mn-lt"/>
          <a:cs typeface="+mn-cs"/>
        </a:defRPr>
      </a:lvl3pPr>
      <a:lvl4pPr marL="538163" indent="153988" algn="l" rtl="0" fontAlgn="base">
        <a:spcBef>
          <a:spcPct val="0"/>
        </a:spcBef>
        <a:spcAft>
          <a:spcPct val="0"/>
        </a:spcAft>
        <a:buFont typeface="Arial" charset="0"/>
        <a:buChar char="-"/>
        <a:tabLst>
          <a:tab pos="568325" algn="l"/>
        </a:tabLst>
        <a:defRPr sz="1400">
          <a:solidFill>
            <a:schemeClr val="tx1"/>
          </a:solidFill>
          <a:latin typeface="+mn-lt"/>
          <a:cs typeface="+mn-cs"/>
        </a:defRPr>
      </a:lvl4pPr>
      <a:lvl5pPr marL="6937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5pPr>
      <a:lvl6pPr marL="11509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6pPr>
      <a:lvl7pPr marL="16081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7pPr>
      <a:lvl8pPr marL="20653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8pPr>
      <a:lvl9pPr marL="25225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Line 10"/>
          <p:cNvSpPr>
            <a:spLocks noChangeShapeType="1"/>
          </p:cNvSpPr>
          <p:nvPr/>
        </p:nvSpPr>
        <p:spPr bwMode="auto">
          <a:xfrm>
            <a:off x="300042" y="6373813"/>
            <a:ext cx="8529637" cy="0"/>
          </a:xfrm>
          <a:prstGeom prst="line">
            <a:avLst/>
          </a:prstGeom>
          <a:noFill/>
          <a:ln w="3175">
            <a:solidFill>
              <a:srgbClr val="000000"/>
            </a:solidFill>
            <a:round/>
            <a:headEnd/>
            <a:tailEnd/>
          </a:ln>
        </p:spPr>
        <p:txBody>
          <a:bodyPr/>
          <a:lstStyle/>
          <a:p>
            <a:endParaRPr lang="en-US" dirty="0"/>
          </a:p>
        </p:txBody>
      </p:sp>
      <p:sp>
        <p:nvSpPr>
          <p:cNvPr id="113670" name="Rectangle 2"/>
          <p:cNvSpPr>
            <a:spLocks noGrp="1" noChangeArrowheads="1"/>
          </p:cNvSpPr>
          <p:nvPr>
            <p:ph type="title"/>
          </p:nvPr>
        </p:nvSpPr>
        <p:spPr bwMode="auto">
          <a:xfrm>
            <a:off x="203213" y="115888"/>
            <a:ext cx="8545513"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13671" name="Rectangle 3"/>
          <p:cNvSpPr>
            <a:spLocks noGrp="1" noChangeArrowheads="1"/>
          </p:cNvSpPr>
          <p:nvPr>
            <p:ph type="body" idx="1"/>
          </p:nvPr>
        </p:nvSpPr>
        <p:spPr bwMode="auto">
          <a:xfrm>
            <a:off x="211138" y="1389063"/>
            <a:ext cx="8682037"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Slide Number Placeholder 6"/>
          <p:cNvSpPr>
            <a:spLocks noGrp="1"/>
          </p:cNvSpPr>
          <p:nvPr>
            <p:ph type="sldNum" sz="quarter" idx="4"/>
          </p:nvPr>
        </p:nvSpPr>
        <p:spPr bwMode="auto">
          <a:xfrm>
            <a:off x="8297868" y="6386513"/>
            <a:ext cx="658812"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lnSpc>
                <a:spcPct val="100000"/>
              </a:lnSpc>
              <a:defRPr sz="900" b="0">
                <a:solidFill>
                  <a:srgbClr val="00338D"/>
                </a:solidFill>
              </a:defRPr>
            </a:lvl1pPr>
          </a:lstStyle>
          <a:p>
            <a:fld id="{BDBC2786-5DA6-4E00-8DD1-A7101E10C60D}"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958" r:id="rId2"/>
    <p:sldLayoutId id="2147483960" r:id="rId3"/>
  </p:sldLayoutIdLst>
  <p:transition/>
  <p:hf hdr="0" ftr="0" dt="0"/>
  <p:txStyles>
    <p:titleStyle>
      <a:lvl1pPr algn="l" rtl="0" fontAlgn="base">
        <a:spcBef>
          <a:spcPct val="0"/>
        </a:spcBef>
        <a:spcAft>
          <a:spcPct val="0"/>
        </a:spcAft>
        <a:defRPr b="1">
          <a:solidFill>
            <a:schemeClr val="bg1"/>
          </a:solidFill>
          <a:latin typeface="+mj-lt"/>
          <a:ea typeface="+mj-ea"/>
          <a:cs typeface="+mj-cs"/>
        </a:defRPr>
      </a:lvl1pPr>
      <a:lvl2pPr algn="l" rtl="0" fontAlgn="base">
        <a:spcBef>
          <a:spcPct val="0"/>
        </a:spcBef>
        <a:spcAft>
          <a:spcPct val="0"/>
        </a:spcAft>
        <a:defRPr b="1">
          <a:solidFill>
            <a:schemeClr val="bg1"/>
          </a:solidFill>
          <a:latin typeface="Arial" charset="0"/>
          <a:cs typeface="Arial" charset="0"/>
        </a:defRPr>
      </a:lvl2pPr>
      <a:lvl3pPr algn="l" rtl="0" fontAlgn="base">
        <a:spcBef>
          <a:spcPct val="0"/>
        </a:spcBef>
        <a:spcAft>
          <a:spcPct val="0"/>
        </a:spcAft>
        <a:defRPr b="1">
          <a:solidFill>
            <a:schemeClr val="bg1"/>
          </a:solidFill>
          <a:latin typeface="Arial" charset="0"/>
          <a:cs typeface="Arial" charset="0"/>
        </a:defRPr>
      </a:lvl3pPr>
      <a:lvl4pPr algn="l" rtl="0" fontAlgn="base">
        <a:spcBef>
          <a:spcPct val="0"/>
        </a:spcBef>
        <a:spcAft>
          <a:spcPct val="0"/>
        </a:spcAft>
        <a:defRPr b="1">
          <a:solidFill>
            <a:schemeClr val="bg1"/>
          </a:solidFill>
          <a:latin typeface="Arial" charset="0"/>
          <a:cs typeface="Arial" charset="0"/>
        </a:defRPr>
      </a:lvl4pPr>
      <a:lvl5pPr algn="l" rtl="0" fontAlgn="base">
        <a:spcBef>
          <a:spcPct val="0"/>
        </a:spcBef>
        <a:spcAft>
          <a:spcPct val="0"/>
        </a:spcAft>
        <a:defRPr b="1">
          <a:solidFill>
            <a:schemeClr val="bg1"/>
          </a:solidFill>
          <a:latin typeface="Arial" charset="0"/>
          <a:cs typeface="Arial" charset="0"/>
        </a:defRPr>
      </a:lvl5pPr>
      <a:lvl6pPr marL="457200" algn="l" rtl="0" fontAlgn="base">
        <a:spcBef>
          <a:spcPct val="0"/>
        </a:spcBef>
        <a:spcAft>
          <a:spcPct val="0"/>
        </a:spcAft>
        <a:defRPr b="1">
          <a:solidFill>
            <a:schemeClr val="bg1"/>
          </a:solidFill>
          <a:latin typeface="Arial" charset="0"/>
          <a:cs typeface="Arial" charset="0"/>
        </a:defRPr>
      </a:lvl6pPr>
      <a:lvl7pPr marL="914400" algn="l" rtl="0" fontAlgn="base">
        <a:spcBef>
          <a:spcPct val="0"/>
        </a:spcBef>
        <a:spcAft>
          <a:spcPct val="0"/>
        </a:spcAft>
        <a:defRPr b="1">
          <a:solidFill>
            <a:schemeClr val="bg1"/>
          </a:solidFill>
          <a:latin typeface="Arial" charset="0"/>
          <a:cs typeface="Arial" charset="0"/>
        </a:defRPr>
      </a:lvl7pPr>
      <a:lvl8pPr marL="1371600" algn="l" rtl="0" fontAlgn="base">
        <a:spcBef>
          <a:spcPct val="0"/>
        </a:spcBef>
        <a:spcAft>
          <a:spcPct val="0"/>
        </a:spcAft>
        <a:defRPr b="1">
          <a:solidFill>
            <a:schemeClr val="bg1"/>
          </a:solidFill>
          <a:latin typeface="Arial" charset="0"/>
          <a:cs typeface="Arial" charset="0"/>
        </a:defRPr>
      </a:lvl8pPr>
      <a:lvl9pPr marL="1828800" algn="l" rtl="0" fontAlgn="base">
        <a:spcBef>
          <a:spcPct val="0"/>
        </a:spcBef>
        <a:spcAft>
          <a:spcPct val="0"/>
        </a:spcAft>
        <a:defRPr b="1">
          <a:solidFill>
            <a:schemeClr val="bg1"/>
          </a:solidFill>
          <a:latin typeface="Arial" charset="0"/>
          <a:cs typeface="Arial" charset="0"/>
        </a:defRPr>
      </a:lvl9pPr>
    </p:titleStyle>
    <p:bodyStyle>
      <a:lvl1pPr marL="266700" indent="-266700" algn="l" rtl="0" fontAlgn="base">
        <a:spcBef>
          <a:spcPct val="0"/>
        </a:spcBef>
        <a:spcAft>
          <a:spcPct val="0"/>
        </a:spcAft>
        <a:buAutoNum type="arabicPeriod"/>
        <a:tabLst>
          <a:tab pos="568325" algn="l"/>
        </a:tabLst>
        <a:defRPr sz="1400" b="1">
          <a:solidFill>
            <a:schemeClr val="tx1"/>
          </a:solidFill>
          <a:latin typeface="+mn-lt"/>
          <a:ea typeface="+mn-ea"/>
          <a:cs typeface="+mn-cs"/>
        </a:defRPr>
      </a:lvl1pPr>
      <a:lvl2pPr marL="268288" algn="l" rtl="0" fontAlgn="base">
        <a:spcBef>
          <a:spcPct val="0"/>
        </a:spcBef>
        <a:spcAft>
          <a:spcPct val="0"/>
        </a:spcAft>
        <a:tabLst>
          <a:tab pos="568325" algn="l"/>
        </a:tabLst>
        <a:defRPr sz="1400">
          <a:solidFill>
            <a:schemeClr val="tx1"/>
          </a:solidFill>
          <a:latin typeface="+mn-lt"/>
          <a:cs typeface="+mn-cs"/>
        </a:defRPr>
      </a:lvl2pPr>
      <a:lvl3pPr marL="279400" indent="139700" algn="l" rtl="0" fontAlgn="base">
        <a:spcBef>
          <a:spcPct val="0"/>
        </a:spcBef>
        <a:spcAft>
          <a:spcPct val="0"/>
        </a:spcAft>
        <a:buFont typeface="Arial" charset="0"/>
        <a:buChar char="-"/>
        <a:tabLst>
          <a:tab pos="568325" algn="l"/>
        </a:tabLst>
        <a:defRPr sz="1400">
          <a:solidFill>
            <a:schemeClr val="tx1"/>
          </a:solidFill>
          <a:latin typeface="+mn-lt"/>
          <a:cs typeface="+mn-cs"/>
        </a:defRPr>
      </a:lvl3pPr>
      <a:lvl4pPr marL="538163" indent="153988" algn="l" rtl="0" fontAlgn="base">
        <a:spcBef>
          <a:spcPct val="0"/>
        </a:spcBef>
        <a:spcAft>
          <a:spcPct val="0"/>
        </a:spcAft>
        <a:buFont typeface="Arial" charset="0"/>
        <a:buChar char="-"/>
        <a:tabLst>
          <a:tab pos="568325" algn="l"/>
        </a:tabLst>
        <a:defRPr sz="1400">
          <a:solidFill>
            <a:schemeClr val="tx1"/>
          </a:solidFill>
          <a:latin typeface="+mn-lt"/>
          <a:cs typeface="+mn-cs"/>
        </a:defRPr>
      </a:lvl4pPr>
      <a:lvl5pPr marL="6937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5pPr>
      <a:lvl6pPr marL="11509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6pPr>
      <a:lvl7pPr marL="16081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7pPr>
      <a:lvl8pPr marL="20653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8pPr>
      <a:lvl9pPr marL="25225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Banner_no-trans.png"/>
          <p:cNvPicPr>
            <a:picLocks noChangeAspect="1"/>
          </p:cNvPicPr>
          <p:nvPr/>
        </p:nvPicPr>
        <p:blipFill>
          <a:blip r:embed="rId5" cstate="email"/>
          <a:srcRect/>
          <a:stretch>
            <a:fillRect/>
          </a:stretch>
        </p:blipFill>
        <p:spPr bwMode="auto">
          <a:xfrm>
            <a:off x="0" y="0"/>
            <a:ext cx="9144000" cy="1027113"/>
          </a:xfrm>
          <a:prstGeom prst="rect">
            <a:avLst/>
          </a:prstGeom>
          <a:noFill/>
          <a:ln w="9525">
            <a:noFill/>
            <a:miter lim="800000"/>
            <a:headEnd/>
            <a:tailEnd/>
          </a:ln>
        </p:spPr>
      </p:pic>
      <p:sp>
        <p:nvSpPr>
          <p:cNvPr id="8" name="Line 10"/>
          <p:cNvSpPr>
            <a:spLocks noChangeShapeType="1"/>
          </p:cNvSpPr>
          <p:nvPr/>
        </p:nvSpPr>
        <p:spPr bwMode="auto">
          <a:xfrm>
            <a:off x="300421" y="6373813"/>
            <a:ext cx="8530003" cy="0"/>
          </a:xfrm>
          <a:prstGeom prst="line">
            <a:avLst/>
          </a:prstGeom>
          <a:noFill/>
          <a:ln w="3175">
            <a:solidFill>
              <a:srgbClr val="000000"/>
            </a:solidFill>
            <a:round/>
            <a:headEnd/>
            <a:tailEnd/>
          </a:ln>
        </p:spPr>
        <p:txBody>
          <a:bodyPr/>
          <a:lstStyle/>
          <a:p>
            <a:pPr>
              <a:defRPr/>
            </a:pPr>
            <a:endParaRPr lang="en-US" sz="1800" b="1">
              <a:solidFill>
                <a:srgbClr val="000000"/>
              </a:solidFill>
              <a:latin typeface="Arial" charset="0"/>
            </a:endParaRPr>
          </a:p>
        </p:txBody>
      </p:sp>
      <p:sp>
        <p:nvSpPr>
          <p:cNvPr id="9" name="Line 10"/>
          <p:cNvSpPr>
            <a:spLocks noChangeShapeType="1"/>
          </p:cNvSpPr>
          <p:nvPr/>
        </p:nvSpPr>
        <p:spPr bwMode="auto">
          <a:xfrm>
            <a:off x="202239" y="6373813"/>
            <a:ext cx="8638443" cy="0"/>
          </a:xfrm>
          <a:prstGeom prst="line">
            <a:avLst/>
          </a:prstGeom>
          <a:noFill/>
          <a:ln w="3175">
            <a:solidFill>
              <a:srgbClr val="000000"/>
            </a:solidFill>
            <a:round/>
            <a:headEnd/>
            <a:tailEnd/>
          </a:ln>
        </p:spPr>
        <p:txBody>
          <a:bodyPr/>
          <a:lstStyle/>
          <a:p>
            <a:pPr>
              <a:defRPr/>
            </a:pPr>
            <a:endParaRPr lang="en-US" sz="1800" b="1">
              <a:solidFill>
                <a:srgbClr val="000000"/>
              </a:solidFill>
              <a:latin typeface="Arial" charset="0"/>
            </a:endParaRPr>
          </a:p>
        </p:txBody>
      </p:sp>
      <p:sp>
        <p:nvSpPr>
          <p:cNvPr id="1029" name="Rectangle 2"/>
          <p:cNvSpPr>
            <a:spLocks noGrp="1" noChangeArrowheads="1"/>
          </p:cNvSpPr>
          <p:nvPr>
            <p:ph type="title"/>
          </p:nvPr>
        </p:nvSpPr>
        <p:spPr bwMode="auto">
          <a:xfrm>
            <a:off x="203696" y="115888"/>
            <a:ext cx="8544657"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211016" y="1389063"/>
            <a:ext cx="8682404"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Slide Number Placeholder 6"/>
          <p:cNvSpPr>
            <a:spLocks noGrp="1"/>
          </p:cNvSpPr>
          <p:nvPr>
            <p:ph type="sldNum" sz="quarter" idx="4"/>
          </p:nvPr>
        </p:nvSpPr>
        <p:spPr bwMode="auto">
          <a:xfrm>
            <a:off x="8298490" y="6386513"/>
            <a:ext cx="657957"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900" b="0">
                <a:solidFill>
                  <a:srgbClr val="00338D"/>
                </a:solidFill>
                <a:latin typeface="Arial" charset="0"/>
                <a:cs typeface="Arial" charset="0"/>
              </a:defRPr>
            </a:lvl1pPr>
          </a:lstStyle>
          <a:p>
            <a:pPr>
              <a:defRPr/>
            </a:pPr>
            <a:fld id="{21C2D841-6DBF-4409-AB87-8421EA585A7F}" type="slidenum">
              <a:rPr lang="en-US"/>
              <a:pPr>
                <a:defRPr/>
              </a:pPr>
              <a:t>‹#›</a:t>
            </a:fld>
            <a:endParaRPr lang="en-US"/>
          </a:p>
        </p:txBody>
      </p:sp>
      <p:sp>
        <p:nvSpPr>
          <p:cNvPr id="10" name="Text Box 8"/>
          <p:cNvSpPr txBox="1">
            <a:spLocks noChangeArrowheads="1"/>
          </p:cNvSpPr>
          <p:nvPr>
            <p:custDataLst>
              <p:tags r:id="rId4"/>
            </p:custDataLst>
          </p:nvPr>
        </p:nvSpPr>
        <p:spPr bwMode="auto">
          <a:xfrm>
            <a:off x="203705" y="6400816"/>
            <a:ext cx="3072911" cy="276999"/>
          </a:xfrm>
          <a:prstGeom prst="rect">
            <a:avLst/>
          </a:prstGeom>
          <a:noFill/>
          <a:ln w="9525">
            <a:noFill/>
            <a:miter lim="800000"/>
            <a:headEnd/>
            <a:tailEnd/>
          </a:ln>
          <a:effectLst/>
        </p:spPr>
        <p:txBody>
          <a:bodyPr lIns="0" rIns="0">
            <a:spAutoFit/>
          </a:bodyPr>
          <a:lstStyle/>
          <a:p>
            <a:pPr algn="l">
              <a:spcBef>
                <a:spcPct val="50000"/>
              </a:spcBef>
              <a:defRPr/>
            </a:pPr>
            <a:r>
              <a:rPr lang="en-US" sz="400" dirty="0">
                <a:solidFill>
                  <a:srgbClr val="00338D"/>
                </a:solidFill>
                <a:latin typeface="Arial" charset="0"/>
              </a:rPr>
              <a:t>© </a:t>
            </a:r>
            <a:r>
              <a:rPr lang="en-US" sz="400" dirty="0" smtClean="0">
                <a:solidFill>
                  <a:srgbClr val="00338D"/>
                </a:solidFill>
                <a:latin typeface="Arial" charset="0"/>
              </a:rPr>
              <a:t>2012 </a:t>
            </a:r>
            <a:r>
              <a:rPr lang="en-US" sz="400" dirty="0">
                <a:solidFill>
                  <a:srgbClr val="00338D"/>
                </a:solidFill>
                <a:latin typeface="Arial" charset="0"/>
              </a:rPr>
              <a:t>KPMG Professional Services, a partnership registered in Nigeria and a member firm of the KPMG network of independent member firms affiliated with KPMG International Cooperative (‘’KPMG International’’), a Swiss entity. All rights reserved. Printed in Nigeria</a:t>
            </a:r>
          </a:p>
        </p:txBody>
      </p:sp>
    </p:spTree>
  </p:cSld>
  <p:clrMap bg1="lt1" tx1="dk1" bg2="lt2" tx2="dk2" accent1="accent1" accent2="accent2" accent3="accent3" accent4="accent4" accent5="accent5" accent6="accent6" hlink="hlink" folHlink="folHlink"/>
  <p:sldLayoutIdLst>
    <p:sldLayoutId id="2147483852" r:id="rId1"/>
    <p:sldLayoutId id="2147483854" r:id="rId2"/>
  </p:sldLayoutIdLst>
  <p:transition/>
  <p:hf hdr="0" ftr="0" dt="0"/>
  <p:txStyles>
    <p:titleStyle>
      <a:lvl1pPr algn="l" rtl="0" eaLnBrk="0" fontAlgn="base" hangingPunct="0">
        <a:spcBef>
          <a:spcPct val="0"/>
        </a:spcBef>
        <a:spcAft>
          <a:spcPct val="0"/>
        </a:spcAft>
        <a:defRPr b="1">
          <a:solidFill>
            <a:schemeClr val="bg1"/>
          </a:solidFill>
          <a:latin typeface="+mj-lt"/>
          <a:ea typeface="+mj-ea"/>
          <a:cs typeface="+mj-cs"/>
        </a:defRPr>
      </a:lvl1pPr>
      <a:lvl2pPr algn="l" rtl="0" eaLnBrk="0" fontAlgn="base" hangingPunct="0">
        <a:spcBef>
          <a:spcPct val="0"/>
        </a:spcBef>
        <a:spcAft>
          <a:spcPct val="0"/>
        </a:spcAft>
        <a:defRPr b="1">
          <a:solidFill>
            <a:schemeClr val="bg1"/>
          </a:solidFill>
          <a:latin typeface="Arial" charset="0"/>
          <a:cs typeface="Arial" charset="0"/>
        </a:defRPr>
      </a:lvl2pPr>
      <a:lvl3pPr algn="l" rtl="0" eaLnBrk="0" fontAlgn="base" hangingPunct="0">
        <a:spcBef>
          <a:spcPct val="0"/>
        </a:spcBef>
        <a:spcAft>
          <a:spcPct val="0"/>
        </a:spcAft>
        <a:defRPr b="1">
          <a:solidFill>
            <a:schemeClr val="bg1"/>
          </a:solidFill>
          <a:latin typeface="Arial" charset="0"/>
          <a:cs typeface="Arial" charset="0"/>
        </a:defRPr>
      </a:lvl3pPr>
      <a:lvl4pPr algn="l" rtl="0" eaLnBrk="0" fontAlgn="base" hangingPunct="0">
        <a:spcBef>
          <a:spcPct val="0"/>
        </a:spcBef>
        <a:spcAft>
          <a:spcPct val="0"/>
        </a:spcAft>
        <a:defRPr b="1">
          <a:solidFill>
            <a:schemeClr val="bg1"/>
          </a:solidFill>
          <a:latin typeface="Arial" charset="0"/>
          <a:cs typeface="Arial" charset="0"/>
        </a:defRPr>
      </a:lvl4pPr>
      <a:lvl5pPr algn="l" rtl="0" eaLnBrk="0" fontAlgn="base" hangingPunct="0">
        <a:spcBef>
          <a:spcPct val="0"/>
        </a:spcBef>
        <a:spcAft>
          <a:spcPct val="0"/>
        </a:spcAft>
        <a:defRPr b="1">
          <a:solidFill>
            <a:schemeClr val="bg1"/>
          </a:solidFill>
          <a:latin typeface="Arial" charset="0"/>
          <a:cs typeface="Arial" charset="0"/>
        </a:defRPr>
      </a:lvl5pPr>
      <a:lvl6pPr marL="457200" algn="l" rtl="0" fontAlgn="base">
        <a:spcBef>
          <a:spcPct val="0"/>
        </a:spcBef>
        <a:spcAft>
          <a:spcPct val="0"/>
        </a:spcAft>
        <a:defRPr b="1">
          <a:solidFill>
            <a:schemeClr val="bg1"/>
          </a:solidFill>
          <a:latin typeface="Arial" charset="0"/>
          <a:cs typeface="Arial" charset="0"/>
        </a:defRPr>
      </a:lvl6pPr>
      <a:lvl7pPr marL="914400" algn="l" rtl="0" fontAlgn="base">
        <a:spcBef>
          <a:spcPct val="0"/>
        </a:spcBef>
        <a:spcAft>
          <a:spcPct val="0"/>
        </a:spcAft>
        <a:defRPr b="1">
          <a:solidFill>
            <a:schemeClr val="bg1"/>
          </a:solidFill>
          <a:latin typeface="Arial" charset="0"/>
          <a:cs typeface="Arial" charset="0"/>
        </a:defRPr>
      </a:lvl7pPr>
      <a:lvl8pPr marL="1371600" algn="l" rtl="0" fontAlgn="base">
        <a:spcBef>
          <a:spcPct val="0"/>
        </a:spcBef>
        <a:spcAft>
          <a:spcPct val="0"/>
        </a:spcAft>
        <a:defRPr b="1">
          <a:solidFill>
            <a:schemeClr val="bg1"/>
          </a:solidFill>
          <a:latin typeface="Arial" charset="0"/>
          <a:cs typeface="Arial" charset="0"/>
        </a:defRPr>
      </a:lvl8pPr>
      <a:lvl9pPr marL="1828800" algn="l" rtl="0" fontAlgn="base">
        <a:spcBef>
          <a:spcPct val="0"/>
        </a:spcBef>
        <a:spcAft>
          <a:spcPct val="0"/>
        </a:spcAft>
        <a:defRPr b="1">
          <a:solidFill>
            <a:schemeClr val="bg1"/>
          </a:solidFill>
          <a:latin typeface="Arial" charset="0"/>
          <a:cs typeface="Arial" charset="0"/>
        </a:defRPr>
      </a:lvl9pPr>
    </p:titleStyle>
    <p:bodyStyle>
      <a:lvl1pPr marL="342900" indent="-342900" algn="l" rtl="0" eaLnBrk="0" fontAlgn="base" hangingPunct="0">
        <a:spcBef>
          <a:spcPct val="0"/>
        </a:spcBef>
        <a:spcAft>
          <a:spcPct val="0"/>
        </a:spcAft>
        <a:defRPr sz="1400" b="1">
          <a:solidFill>
            <a:schemeClr val="accent1"/>
          </a:solidFill>
          <a:latin typeface="+mn-lt"/>
          <a:ea typeface="+mn-ea"/>
          <a:cs typeface="+mn-cs"/>
        </a:defRPr>
      </a:lvl1pPr>
      <a:lvl2pPr marL="1588" indent="455613" algn="l" rtl="0" eaLnBrk="0" fontAlgn="base" hangingPunct="0">
        <a:spcBef>
          <a:spcPct val="0"/>
        </a:spcBef>
        <a:spcAft>
          <a:spcPct val="0"/>
        </a:spcAft>
        <a:defRPr sz="1400">
          <a:solidFill>
            <a:schemeClr val="tx1"/>
          </a:solidFill>
          <a:latin typeface="+mn-lt"/>
          <a:cs typeface="+mn-cs"/>
        </a:defRPr>
      </a:lvl2pPr>
      <a:lvl3pPr marL="3175" indent="142875" algn="l" rtl="0" eaLnBrk="0" fontAlgn="base" hangingPunct="0">
        <a:spcBef>
          <a:spcPct val="0"/>
        </a:spcBef>
        <a:spcAft>
          <a:spcPct val="0"/>
        </a:spcAft>
        <a:buChar char="•"/>
        <a:defRPr sz="1400">
          <a:solidFill>
            <a:schemeClr val="tx1"/>
          </a:solidFill>
          <a:latin typeface="+mn-lt"/>
          <a:cs typeface="+mn-cs"/>
        </a:defRPr>
      </a:lvl3pPr>
      <a:lvl4pPr marL="269875" indent="153988" algn="l" rtl="0" eaLnBrk="0" fontAlgn="base" hangingPunct="0">
        <a:spcBef>
          <a:spcPct val="0"/>
        </a:spcBef>
        <a:spcAft>
          <a:spcPct val="0"/>
        </a:spcAft>
        <a:buFont typeface="Arial" charset="0"/>
        <a:buChar char="-"/>
        <a:defRPr sz="1400">
          <a:solidFill>
            <a:schemeClr val="tx1"/>
          </a:solidFill>
          <a:latin typeface="+mn-lt"/>
          <a:cs typeface="+mn-cs"/>
        </a:defRPr>
      </a:lvl4pPr>
      <a:lvl5pPr marL="549275" indent="138113" algn="l" rtl="0" eaLnBrk="0" fontAlgn="base" hangingPunct="0">
        <a:spcBef>
          <a:spcPct val="0"/>
        </a:spcBef>
        <a:spcAft>
          <a:spcPct val="0"/>
        </a:spcAft>
        <a:buFont typeface="Arial" charset="0"/>
        <a:buChar char="-"/>
        <a:defRPr sz="1400">
          <a:solidFill>
            <a:schemeClr val="tx1"/>
          </a:solidFill>
          <a:latin typeface="+mn-lt"/>
          <a:cs typeface="+mn-cs"/>
        </a:defRPr>
      </a:lvl5pPr>
      <a:lvl6pPr marL="1006475" indent="138113" algn="l" rtl="0" fontAlgn="base">
        <a:spcBef>
          <a:spcPct val="0"/>
        </a:spcBef>
        <a:spcAft>
          <a:spcPct val="0"/>
        </a:spcAft>
        <a:buFont typeface="Arial" charset="0"/>
        <a:buChar char="-"/>
        <a:defRPr sz="1400">
          <a:solidFill>
            <a:schemeClr val="tx1"/>
          </a:solidFill>
          <a:latin typeface="+mn-lt"/>
          <a:cs typeface="+mn-cs"/>
        </a:defRPr>
      </a:lvl6pPr>
      <a:lvl7pPr marL="1463675" indent="138113" algn="l" rtl="0" fontAlgn="base">
        <a:spcBef>
          <a:spcPct val="0"/>
        </a:spcBef>
        <a:spcAft>
          <a:spcPct val="0"/>
        </a:spcAft>
        <a:buFont typeface="Arial" charset="0"/>
        <a:buChar char="-"/>
        <a:defRPr sz="1400">
          <a:solidFill>
            <a:schemeClr val="tx1"/>
          </a:solidFill>
          <a:latin typeface="+mn-lt"/>
          <a:cs typeface="+mn-cs"/>
        </a:defRPr>
      </a:lvl7pPr>
      <a:lvl8pPr marL="1920875" indent="138113" algn="l" rtl="0" fontAlgn="base">
        <a:spcBef>
          <a:spcPct val="0"/>
        </a:spcBef>
        <a:spcAft>
          <a:spcPct val="0"/>
        </a:spcAft>
        <a:buFont typeface="Arial" charset="0"/>
        <a:buChar char="-"/>
        <a:defRPr sz="1400">
          <a:solidFill>
            <a:schemeClr val="tx1"/>
          </a:solidFill>
          <a:latin typeface="+mn-lt"/>
          <a:cs typeface="+mn-cs"/>
        </a:defRPr>
      </a:lvl8pPr>
      <a:lvl9pPr marL="2378075" indent="138113" algn="l" rtl="0" fontAlgn="base">
        <a:spcBef>
          <a:spcPct val="0"/>
        </a:spcBef>
        <a:spcAft>
          <a:spcPct val="0"/>
        </a:spcAft>
        <a:buFont typeface="Arial" charset="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3666" name="Picture 6" descr="Banner_no-trans.png"/>
          <p:cNvPicPr>
            <a:picLocks noChangeAspect="1"/>
          </p:cNvPicPr>
          <p:nvPr/>
        </p:nvPicPr>
        <p:blipFill>
          <a:blip r:embed="rId4" cstate="print"/>
          <a:srcRect/>
          <a:stretch>
            <a:fillRect/>
          </a:stretch>
        </p:blipFill>
        <p:spPr bwMode="auto">
          <a:xfrm>
            <a:off x="0" y="0"/>
            <a:ext cx="9144000" cy="1027113"/>
          </a:xfrm>
          <a:prstGeom prst="rect">
            <a:avLst/>
          </a:prstGeom>
          <a:noFill/>
          <a:ln w="9525">
            <a:noFill/>
            <a:miter lim="800000"/>
            <a:headEnd/>
            <a:tailEnd/>
          </a:ln>
        </p:spPr>
      </p:pic>
      <p:sp>
        <p:nvSpPr>
          <p:cNvPr id="8" name="Line 10"/>
          <p:cNvSpPr>
            <a:spLocks noChangeShapeType="1"/>
          </p:cNvSpPr>
          <p:nvPr/>
        </p:nvSpPr>
        <p:spPr bwMode="auto">
          <a:xfrm>
            <a:off x="300042" y="6373813"/>
            <a:ext cx="8529637" cy="0"/>
          </a:xfrm>
          <a:prstGeom prst="line">
            <a:avLst/>
          </a:prstGeom>
          <a:noFill/>
          <a:ln w="3175">
            <a:solidFill>
              <a:srgbClr val="000000"/>
            </a:solidFill>
            <a:round/>
            <a:headEnd/>
            <a:tailEnd/>
          </a:ln>
        </p:spPr>
        <p:txBody>
          <a:bodyPr/>
          <a:lstStyle/>
          <a:p>
            <a:endParaRPr lang="en-US" dirty="0">
              <a:solidFill>
                <a:srgbClr val="000000"/>
              </a:solidFill>
            </a:endParaRPr>
          </a:p>
        </p:txBody>
      </p:sp>
      <p:sp>
        <p:nvSpPr>
          <p:cNvPr id="9" name="Line 10"/>
          <p:cNvSpPr>
            <a:spLocks noChangeShapeType="1"/>
          </p:cNvSpPr>
          <p:nvPr/>
        </p:nvSpPr>
        <p:spPr bwMode="auto">
          <a:xfrm>
            <a:off x="201617" y="6373813"/>
            <a:ext cx="8639175" cy="0"/>
          </a:xfrm>
          <a:prstGeom prst="line">
            <a:avLst/>
          </a:prstGeom>
          <a:noFill/>
          <a:ln w="3175">
            <a:solidFill>
              <a:srgbClr val="000000"/>
            </a:solidFill>
            <a:round/>
            <a:headEnd/>
            <a:tailEnd/>
          </a:ln>
        </p:spPr>
        <p:txBody>
          <a:bodyPr/>
          <a:lstStyle/>
          <a:p>
            <a:endParaRPr lang="en-US" dirty="0">
              <a:solidFill>
                <a:srgbClr val="000000"/>
              </a:solidFill>
            </a:endParaRPr>
          </a:p>
        </p:txBody>
      </p:sp>
      <p:sp>
        <p:nvSpPr>
          <p:cNvPr id="113670" name="Rectangle 2"/>
          <p:cNvSpPr>
            <a:spLocks noGrp="1" noChangeArrowheads="1"/>
          </p:cNvSpPr>
          <p:nvPr>
            <p:ph type="title"/>
          </p:nvPr>
        </p:nvSpPr>
        <p:spPr bwMode="auto">
          <a:xfrm>
            <a:off x="203213" y="115888"/>
            <a:ext cx="8545513"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13671" name="Rectangle 3"/>
          <p:cNvSpPr>
            <a:spLocks noGrp="1" noChangeArrowheads="1"/>
          </p:cNvSpPr>
          <p:nvPr>
            <p:ph type="body" idx="1"/>
          </p:nvPr>
        </p:nvSpPr>
        <p:spPr bwMode="auto">
          <a:xfrm>
            <a:off x="211138" y="1389063"/>
            <a:ext cx="8682037"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Slide Number Placeholder 6"/>
          <p:cNvSpPr>
            <a:spLocks noGrp="1"/>
          </p:cNvSpPr>
          <p:nvPr>
            <p:ph type="sldNum" sz="quarter" idx="4"/>
          </p:nvPr>
        </p:nvSpPr>
        <p:spPr bwMode="auto">
          <a:xfrm>
            <a:off x="8297868" y="6386513"/>
            <a:ext cx="658812"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lnSpc>
                <a:spcPct val="100000"/>
              </a:lnSpc>
              <a:defRPr sz="900" b="0">
                <a:solidFill>
                  <a:srgbClr val="00338D"/>
                </a:solidFill>
              </a:defRPr>
            </a:lvl1pPr>
          </a:lstStyle>
          <a:p>
            <a:fld id="{BDBC2786-5DA6-4E00-8DD1-A7101E10C60D}" type="slidenum">
              <a:rPr lang="en-US"/>
              <a:pPr/>
              <a:t>‹#›</a:t>
            </a:fld>
            <a:endParaRPr lang="en-US" dirty="0"/>
          </a:p>
        </p:txBody>
      </p:sp>
      <p:sp>
        <p:nvSpPr>
          <p:cNvPr id="11" name="Text Box 8"/>
          <p:cNvSpPr txBox="1">
            <a:spLocks noChangeArrowheads="1"/>
          </p:cNvSpPr>
          <p:nvPr>
            <p:custDataLst>
              <p:tags r:id="rId3"/>
            </p:custDataLst>
          </p:nvPr>
        </p:nvSpPr>
        <p:spPr bwMode="auto">
          <a:xfrm>
            <a:off x="203707" y="6400854"/>
            <a:ext cx="3072911" cy="276999"/>
          </a:xfrm>
          <a:prstGeom prst="rect">
            <a:avLst/>
          </a:prstGeom>
          <a:noFill/>
          <a:ln w="9525">
            <a:noFill/>
            <a:miter lim="800000"/>
            <a:headEnd/>
            <a:tailEnd/>
          </a:ln>
          <a:effectLst/>
        </p:spPr>
        <p:txBody>
          <a:bodyPr lIns="0" rIns="0">
            <a:spAutoFit/>
          </a:bodyPr>
          <a:lstStyle/>
          <a:p>
            <a:pPr algn="l">
              <a:spcBef>
                <a:spcPct val="50000"/>
              </a:spcBef>
              <a:defRPr/>
            </a:pPr>
            <a:r>
              <a:rPr lang="en-US" sz="400" dirty="0">
                <a:solidFill>
                  <a:srgbClr val="00338D"/>
                </a:solidFill>
                <a:latin typeface="Arial" charset="0"/>
              </a:rPr>
              <a:t>© </a:t>
            </a:r>
            <a:r>
              <a:rPr lang="en-US" sz="400" dirty="0" smtClean="0">
                <a:solidFill>
                  <a:srgbClr val="00338D"/>
                </a:solidFill>
                <a:latin typeface="Arial" charset="0"/>
              </a:rPr>
              <a:t>2012 </a:t>
            </a:r>
            <a:r>
              <a:rPr lang="en-US" sz="400" dirty="0">
                <a:solidFill>
                  <a:srgbClr val="00338D"/>
                </a:solidFill>
                <a:latin typeface="Arial" charset="0"/>
              </a:rPr>
              <a:t>KPMG Professional Services, a partnership registered in Nigeria and a member firm of the KPMG network of independent member firms affiliated with KPMG International Cooperative (‘’KPMG International’’), a Swiss entity. All rights reserved. Printed in Nigeria</a:t>
            </a:r>
          </a:p>
        </p:txBody>
      </p:sp>
    </p:spTree>
  </p:cSld>
  <p:clrMap bg1="lt1" tx1="dk1" bg2="lt2" tx2="dk2" accent1="accent1" accent2="accent2" accent3="accent3" accent4="accent4" accent5="accent5" accent6="accent6" hlink="hlink" folHlink="folHlink"/>
  <p:sldLayoutIdLst>
    <p:sldLayoutId id="2147483856" r:id="rId1"/>
  </p:sldLayoutIdLst>
  <p:transition/>
  <p:hf hdr="0" ftr="0" dt="0"/>
  <p:txStyles>
    <p:titleStyle>
      <a:lvl1pPr algn="l" rtl="0" fontAlgn="base">
        <a:spcBef>
          <a:spcPct val="0"/>
        </a:spcBef>
        <a:spcAft>
          <a:spcPct val="0"/>
        </a:spcAft>
        <a:defRPr b="1">
          <a:solidFill>
            <a:schemeClr val="bg1"/>
          </a:solidFill>
          <a:latin typeface="+mj-lt"/>
          <a:ea typeface="+mj-ea"/>
          <a:cs typeface="+mj-cs"/>
        </a:defRPr>
      </a:lvl1pPr>
      <a:lvl2pPr algn="l" rtl="0" fontAlgn="base">
        <a:spcBef>
          <a:spcPct val="0"/>
        </a:spcBef>
        <a:spcAft>
          <a:spcPct val="0"/>
        </a:spcAft>
        <a:defRPr b="1">
          <a:solidFill>
            <a:schemeClr val="bg1"/>
          </a:solidFill>
          <a:latin typeface="Arial" charset="0"/>
          <a:cs typeface="Arial" charset="0"/>
        </a:defRPr>
      </a:lvl2pPr>
      <a:lvl3pPr algn="l" rtl="0" fontAlgn="base">
        <a:spcBef>
          <a:spcPct val="0"/>
        </a:spcBef>
        <a:spcAft>
          <a:spcPct val="0"/>
        </a:spcAft>
        <a:defRPr b="1">
          <a:solidFill>
            <a:schemeClr val="bg1"/>
          </a:solidFill>
          <a:latin typeface="Arial" charset="0"/>
          <a:cs typeface="Arial" charset="0"/>
        </a:defRPr>
      </a:lvl3pPr>
      <a:lvl4pPr algn="l" rtl="0" fontAlgn="base">
        <a:spcBef>
          <a:spcPct val="0"/>
        </a:spcBef>
        <a:spcAft>
          <a:spcPct val="0"/>
        </a:spcAft>
        <a:defRPr b="1">
          <a:solidFill>
            <a:schemeClr val="bg1"/>
          </a:solidFill>
          <a:latin typeface="Arial" charset="0"/>
          <a:cs typeface="Arial" charset="0"/>
        </a:defRPr>
      </a:lvl4pPr>
      <a:lvl5pPr algn="l" rtl="0" fontAlgn="base">
        <a:spcBef>
          <a:spcPct val="0"/>
        </a:spcBef>
        <a:spcAft>
          <a:spcPct val="0"/>
        </a:spcAft>
        <a:defRPr b="1">
          <a:solidFill>
            <a:schemeClr val="bg1"/>
          </a:solidFill>
          <a:latin typeface="Arial" charset="0"/>
          <a:cs typeface="Arial" charset="0"/>
        </a:defRPr>
      </a:lvl5pPr>
      <a:lvl6pPr marL="457200" algn="l" rtl="0" fontAlgn="base">
        <a:spcBef>
          <a:spcPct val="0"/>
        </a:spcBef>
        <a:spcAft>
          <a:spcPct val="0"/>
        </a:spcAft>
        <a:defRPr b="1">
          <a:solidFill>
            <a:schemeClr val="bg1"/>
          </a:solidFill>
          <a:latin typeface="Arial" charset="0"/>
          <a:cs typeface="Arial" charset="0"/>
        </a:defRPr>
      </a:lvl6pPr>
      <a:lvl7pPr marL="914400" algn="l" rtl="0" fontAlgn="base">
        <a:spcBef>
          <a:spcPct val="0"/>
        </a:spcBef>
        <a:spcAft>
          <a:spcPct val="0"/>
        </a:spcAft>
        <a:defRPr b="1">
          <a:solidFill>
            <a:schemeClr val="bg1"/>
          </a:solidFill>
          <a:latin typeface="Arial" charset="0"/>
          <a:cs typeface="Arial" charset="0"/>
        </a:defRPr>
      </a:lvl7pPr>
      <a:lvl8pPr marL="1371600" algn="l" rtl="0" fontAlgn="base">
        <a:spcBef>
          <a:spcPct val="0"/>
        </a:spcBef>
        <a:spcAft>
          <a:spcPct val="0"/>
        </a:spcAft>
        <a:defRPr b="1">
          <a:solidFill>
            <a:schemeClr val="bg1"/>
          </a:solidFill>
          <a:latin typeface="Arial" charset="0"/>
          <a:cs typeface="Arial" charset="0"/>
        </a:defRPr>
      </a:lvl8pPr>
      <a:lvl9pPr marL="1828800" algn="l" rtl="0" fontAlgn="base">
        <a:spcBef>
          <a:spcPct val="0"/>
        </a:spcBef>
        <a:spcAft>
          <a:spcPct val="0"/>
        </a:spcAft>
        <a:defRPr b="1">
          <a:solidFill>
            <a:schemeClr val="bg1"/>
          </a:solidFill>
          <a:latin typeface="Arial" charset="0"/>
          <a:cs typeface="Arial" charset="0"/>
        </a:defRPr>
      </a:lvl9pPr>
    </p:titleStyle>
    <p:bodyStyle>
      <a:lvl1pPr marL="266700" indent="-266700" algn="l" rtl="0" fontAlgn="base">
        <a:spcBef>
          <a:spcPct val="0"/>
        </a:spcBef>
        <a:spcAft>
          <a:spcPct val="0"/>
        </a:spcAft>
        <a:buAutoNum type="arabicPeriod"/>
        <a:tabLst>
          <a:tab pos="568325" algn="l"/>
        </a:tabLst>
        <a:defRPr sz="1400" b="1">
          <a:solidFill>
            <a:schemeClr val="tx1"/>
          </a:solidFill>
          <a:latin typeface="+mn-lt"/>
          <a:ea typeface="+mn-ea"/>
          <a:cs typeface="+mn-cs"/>
        </a:defRPr>
      </a:lvl1pPr>
      <a:lvl2pPr marL="268288" algn="l" rtl="0" fontAlgn="base">
        <a:spcBef>
          <a:spcPct val="0"/>
        </a:spcBef>
        <a:spcAft>
          <a:spcPct val="0"/>
        </a:spcAft>
        <a:tabLst>
          <a:tab pos="568325" algn="l"/>
        </a:tabLst>
        <a:defRPr sz="1400">
          <a:solidFill>
            <a:schemeClr val="tx1"/>
          </a:solidFill>
          <a:latin typeface="+mn-lt"/>
          <a:cs typeface="+mn-cs"/>
        </a:defRPr>
      </a:lvl2pPr>
      <a:lvl3pPr marL="279400" indent="139700" algn="l" rtl="0" fontAlgn="base">
        <a:spcBef>
          <a:spcPct val="0"/>
        </a:spcBef>
        <a:spcAft>
          <a:spcPct val="0"/>
        </a:spcAft>
        <a:buFont typeface="Arial" charset="0"/>
        <a:buChar char="-"/>
        <a:tabLst>
          <a:tab pos="568325" algn="l"/>
        </a:tabLst>
        <a:defRPr sz="1400">
          <a:solidFill>
            <a:schemeClr val="tx1"/>
          </a:solidFill>
          <a:latin typeface="+mn-lt"/>
          <a:cs typeface="+mn-cs"/>
        </a:defRPr>
      </a:lvl3pPr>
      <a:lvl4pPr marL="538163" indent="153988" algn="l" rtl="0" fontAlgn="base">
        <a:spcBef>
          <a:spcPct val="0"/>
        </a:spcBef>
        <a:spcAft>
          <a:spcPct val="0"/>
        </a:spcAft>
        <a:buFont typeface="Arial" charset="0"/>
        <a:buChar char="-"/>
        <a:tabLst>
          <a:tab pos="568325" algn="l"/>
        </a:tabLst>
        <a:defRPr sz="1400">
          <a:solidFill>
            <a:schemeClr val="tx1"/>
          </a:solidFill>
          <a:latin typeface="+mn-lt"/>
          <a:cs typeface="+mn-cs"/>
        </a:defRPr>
      </a:lvl4pPr>
      <a:lvl5pPr marL="6937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5pPr>
      <a:lvl6pPr marL="11509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6pPr>
      <a:lvl7pPr marL="16081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7pPr>
      <a:lvl8pPr marL="20653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8pPr>
      <a:lvl9pPr marL="25225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Banner_no-trans.png"/>
          <p:cNvPicPr>
            <a:picLocks noChangeAspect="1"/>
          </p:cNvPicPr>
          <p:nvPr/>
        </p:nvPicPr>
        <p:blipFill>
          <a:blip r:embed="rId3" cstate="email"/>
          <a:srcRect/>
          <a:stretch>
            <a:fillRect/>
          </a:stretch>
        </p:blipFill>
        <p:spPr bwMode="auto">
          <a:xfrm>
            <a:off x="0" y="0"/>
            <a:ext cx="9144000" cy="1027113"/>
          </a:xfrm>
          <a:prstGeom prst="rect">
            <a:avLst/>
          </a:prstGeom>
          <a:noFill/>
          <a:ln w="9525">
            <a:noFill/>
            <a:miter lim="800000"/>
            <a:headEnd/>
            <a:tailEnd/>
          </a:ln>
        </p:spPr>
      </p:pic>
      <p:sp>
        <p:nvSpPr>
          <p:cNvPr id="8" name="Line 10"/>
          <p:cNvSpPr>
            <a:spLocks noChangeShapeType="1"/>
          </p:cNvSpPr>
          <p:nvPr/>
        </p:nvSpPr>
        <p:spPr bwMode="auto">
          <a:xfrm>
            <a:off x="300436" y="6373813"/>
            <a:ext cx="8530003" cy="0"/>
          </a:xfrm>
          <a:prstGeom prst="line">
            <a:avLst/>
          </a:prstGeom>
          <a:noFill/>
          <a:ln w="3175">
            <a:solidFill>
              <a:srgbClr val="000000"/>
            </a:solidFill>
            <a:round/>
            <a:headEnd/>
            <a:tailEnd/>
          </a:ln>
        </p:spPr>
        <p:txBody>
          <a:bodyPr/>
          <a:lstStyle/>
          <a:p>
            <a:pPr>
              <a:defRPr/>
            </a:pPr>
            <a:endParaRPr lang="en-US" sz="1800" b="1">
              <a:solidFill>
                <a:srgbClr val="000000"/>
              </a:solidFill>
              <a:latin typeface="Arial" charset="0"/>
            </a:endParaRPr>
          </a:p>
        </p:txBody>
      </p:sp>
      <p:sp>
        <p:nvSpPr>
          <p:cNvPr id="9" name="Line 10"/>
          <p:cNvSpPr>
            <a:spLocks noChangeShapeType="1"/>
          </p:cNvSpPr>
          <p:nvPr/>
        </p:nvSpPr>
        <p:spPr bwMode="auto">
          <a:xfrm>
            <a:off x="202258" y="6373813"/>
            <a:ext cx="8638443" cy="0"/>
          </a:xfrm>
          <a:prstGeom prst="line">
            <a:avLst/>
          </a:prstGeom>
          <a:noFill/>
          <a:ln w="3175">
            <a:solidFill>
              <a:srgbClr val="000000"/>
            </a:solidFill>
            <a:round/>
            <a:headEnd/>
            <a:tailEnd/>
          </a:ln>
        </p:spPr>
        <p:txBody>
          <a:bodyPr/>
          <a:lstStyle/>
          <a:p>
            <a:pPr>
              <a:defRPr/>
            </a:pPr>
            <a:endParaRPr lang="en-US" sz="1800" b="1">
              <a:solidFill>
                <a:srgbClr val="000000"/>
              </a:solidFill>
              <a:latin typeface="Arial" charset="0"/>
            </a:endParaRPr>
          </a:p>
        </p:txBody>
      </p:sp>
      <p:sp>
        <p:nvSpPr>
          <p:cNvPr id="1029" name="Rectangle 2"/>
          <p:cNvSpPr>
            <a:spLocks noGrp="1" noChangeArrowheads="1"/>
          </p:cNvSpPr>
          <p:nvPr>
            <p:ph type="title"/>
          </p:nvPr>
        </p:nvSpPr>
        <p:spPr bwMode="auto">
          <a:xfrm>
            <a:off x="203696" y="115888"/>
            <a:ext cx="8544657"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211016" y="1389063"/>
            <a:ext cx="8682404"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Slide Number Placeholder 6"/>
          <p:cNvSpPr>
            <a:spLocks noGrp="1"/>
          </p:cNvSpPr>
          <p:nvPr>
            <p:ph type="sldNum" sz="quarter" idx="4"/>
          </p:nvPr>
        </p:nvSpPr>
        <p:spPr bwMode="auto">
          <a:xfrm>
            <a:off x="8298509" y="6386513"/>
            <a:ext cx="657957"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900" b="0">
                <a:solidFill>
                  <a:srgbClr val="00338D"/>
                </a:solidFill>
                <a:latin typeface="Arial" charset="0"/>
                <a:cs typeface="Arial" charset="0"/>
              </a:defRPr>
            </a:lvl1pPr>
          </a:lstStyle>
          <a:p>
            <a:pPr>
              <a:defRPr/>
            </a:pPr>
            <a:fld id="{21C2D841-6DBF-4409-AB87-8421EA585A7F}" type="slidenum">
              <a:rPr lang="en-US"/>
              <a:pPr>
                <a:defRPr/>
              </a:pPr>
              <a:t>‹#›</a:t>
            </a:fld>
            <a:endParaRPr lang="en-US"/>
          </a:p>
        </p:txBody>
      </p:sp>
      <p:sp>
        <p:nvSpPr>
          <p:cNvPr id="10" name="Text Box 8"/>
          <p:cNvSpPr txBox="1">
            <a:spLocks noChangeArrowheads="1"/>
          </p:cNvSpPr>
          <p:nvPr>
            <p:custDataLst>
              <p:tags r:id="rId2"/>
            </p:custDataLst>
          </p:nvPr>
        </p:nvSpPr>
        <p:spPr bwMode="auto">
          <a:xfrm>
            <a:off x="203702" y="6400835"/>
            <a:ext cx="3072911" cy="276999"/>
          </a:xfrm>
          <a:prstGeom prst="rect">
            <a:avLst/>
          </a:prstGeom>
          <a:noFill/>
          <a:ln w="9525">
            <a:noFill/>
            <a:miter lim="800000"/>
            <a:headEnd/>
            <a:tailEnd/>
          </a:ln>
          <a:effectLst/>
        </p:spPr>
        <p:txBody>
          <a:bodyPr lIns="0" rIns="0">
            <a:spAutoFit/>
          </a:bodyPr>
          <a:lstStyle/>
          <a:p>
            <a:pPr algn="l">
              <a:spcBef>
                <a:spcPct val="50000"/>
              </a:spcBef>
              <a:defRPr/>
            </a:pPr>
            <a:r>
              <a:rPr lang="en-US" sz="400" dirty="0">
                <a:solidFill>
                  <a:srgbClr val="00338D"/>
                </a:solidFill>
                <a:latin typeface="Arial" charset="0"/>
              </a:rPr>
              <a:t>© </a:t>
            </a:r>
            <a:r>
              <a:rPr lang="en-US" sz="400" dirty="0" smtClean="0">
                <a:solidFill>
                  <a:srgbClr val="00338D"/>
                </a:solidFill>
                <a:latin typeface="Arial" charset="0"/>
              </a:rPr>
              <a:t>2012 </a:t>
            </a:r>
            <a:r>
              <a:rPr lang="en-US" sz="400" dirty="0">
                <a:solidFill>
                  <a:srgbClr val="00338D"/>
                </a:solidFill>
                <a:latin typeface="Arial" charset="0"/>
              </a:rPr>
              <a:t>KPMG Professional Services, a partnership registered in Nigeria and a member firm of the KPMG network of independent member firms affiliated with KPMG International Cooperative (‘’KPMG International’’), a Swiss entity. All rights reserved. Printed in Nigeria</a:t>
            </a:r>
          </a:p>
        </p:txBody>
      </p:sp>
    </p:spTree>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b="1">
          <a:solidFill>
            <a:schemeClr val="bg1"/>
          </a:solidFill>
          <a:latin typeface="+mj-lt"/>
          <a:ea typeface="+mj-ea"/>
          <a:cs typeface="+mj-cs"/>
        </a:defRPr>
      </a:lvl1pPr>
      <a:lvl2pPr algn="l" rtl="0" eaLnBrk="0" fontAlgn="base" hangingPunct="0">
        <a:spcBef>
          <a:spcPct val="0"/>
        </a:spcBef>
        <a:spcAft>
          <a:spcPct val="0"/>
        </a:spcAft>
        <a:defRPr b="1">
          <a:solidFill>
            <a:schemeClr val="bg1"/>
          </a:solidFill>
          <a:latin typeface="Arial" charset="0"/>
          <a:cs typeface="Arial" charset="0"/>
        </a:defRPr>
      </a:lvl2pPr>
      <a:lvl3pPr algn="l" rtl="0" eaLnBrk="0" fontAlgn="base" hangingPunct="0">
        <a:spcBef>
          <a:spcPct val="0"/>
        </a:spcBef>
        <a:spcAft>
          <a:spcPct val="0"/>
        </a:spcAft>
        <a:defRPr b="1">
          <a:solidFill>
            <a:schemeClr val="bg1"/>
          </a:solidFill>
          <a:latin typeface="Arial" charset="0"/>
          <a:cs typeface="Arial" charset="0"/>
        </a:defRPr>
      </a:lvl3pPr>
      <a:lvl4pPr algn="l" rtl="0" eaLnBrk="0" fontAlgn="base" hangingPunct="0">
        <a:spcBef>
          <a:spcPct val="0"/>
        </a:spcBef>
        <a:spcAft>
          <a:spcPct val="0"/>
        </a:spcAft>
        <a:defRPr b="1">
          <a:solidFill>
            <a:schemeClr val="bg1"/>
          </a:solidFill>
          <a:latin typeface="Arial" charset="0"/>
          <a:cs typeface="Arial" charset="0"/>
        </a:defRPr>
      </a:lvl4pPr>
      <a:lvl5pPr algn="l" rtl="0" eaLnBrk="0" fontAlgn="base" hangingPunct="0">
        <a:spcBef>
          <a:spcPct val="0"/>
        </a:spcBef>
        <a:spcAft>
          <a:spcPct val="0"/>
        </a:spcAft>
        <a:defRPr b="1">
          <a:solidFill>
            <a:schemeClr val="bg1"/>
          </a:solidFill>
          <a:latin typeface="Arial" charset="0"/>
          <a:cs typeface="Arial" charset="0"/>
        </a:defRPr>
      </a:lvl5pPr>
      <a:lvl6pPr marL="457200" algn="l" rtl="0" fontAlgn="base">
        <a:spcBef>
          <a:spcPct val="0"/>
        </a:spcBef>
        <a:spcAft>
          <a:spcPct val="0"/>
        </a:spcAft>
        <a:defRPr b="1">
          <a:solidFill>
            <a:schemeClr val="bg1"/>
          </a:solidFill>
          <a:latin typeface="Arial" charset="0"/>
          <a:cs typeface="Arial" charset="0"/>
        </a:defRPr>
      </a:lvl6pPr>
      <a:lvl7pPr marL="914400" algn="l" rtl="0" fontAlgn="base">
        <a:spcBef>
          <a:spcPct val="0"/>
        </a:spcBef>
        <a:spcAft>
          <a:spcPct val="0"/>
        </a:spcAft>
        <a:defRPr b="1">
          <a:solidFill>
            <a:schemeClr val="bg1"/>
          </a:solidFill>
          <a:latin typeface="Arial" charset="0"/>
          <a:cs typeface="Arial" charset="0"/>
        </a:defRPr>
      </a:lvl7pPr>
      <a:lvl8pPr marL="1371600" algn="l" rtl="0" fontAlgn="base">
        <a:spcBef>
          <a:spcPct val="0"/>
        </a:spcBef>
        <a:spcAft>
          <a:spcPct val="0"/>
        </a:spcAft>
        <a:defRPr b="1">
          <a:solidFill>
            <a:schemeClr val="bg1"/>
          </a:solidFill>
          <a:latin typeface="Arial" charset="0"/>
          <a:cs typeface="Arial" charset="0"/>
        </a:defRPr>
      </a:lvl8pPr>
      <a:lvl9pPr marL="1828800" algn="l" rtl="0" fontAlgn="base">
        <a:spcBef>
          <a:spcPct val="0"/>
        </a:spcBef>
        <a:spcAft>
          <a:spcPct val="0"/>
        </a:spcAft>
        <a:defRPr b="1">
          <a:solidFill>
            <a:schemeClr val="bg1"/>
          </a:solidFill>
          <a:latin typeface="Arial" charset="0"/>
          <a:cs typeface="Arial" charset="0"/>
        </a:defRPr>
      </a:lvl9pPr>
    </p:titleStyle>
    <p:bodyStyle>
      <a:lvl1pPr marL="342900" indent="-342900" algn="l" rtl="0" eaLnBrk="0" fontAlgn="base" hangingPunct="0">
        <a:spcBef>
          <a:spcPct val="0"/>
        </a:spcBef>
        <a:spcAft>
          <a:spcPct val="0"/>
        </a:spcAft>
        <a:defRPr sz="1400" b="1">
          <a:solidFill>
            <a:schemeClr val="accent1"/>
          </a:solidFill>
          <a:latin typeface="+mn-lt"/>
          <a:ea typeface="+mn-ea"/>
          <a:cs typeface="+mn-cs"/>
        </a:defRPr>
      </a:lvl1pPr>
      <a:lvl2pPr marL="1588" indent="455613" algn="l" rtl="0" eaLnBrk="0" fontAlgn="base" hangingPunct="0">
        <a:spcBef>
          <a:spcPct val="0"/>
        </a:spcBef>
        <a:spcAft>
          <a:spcPct val="0"/>
        </a:spcAft>
        <a:defRPr sz="1400">
          <a:solidFill>
            <a:schemeClr val="tx1"/>
          </a:solidFill>
          <a:latin typeface="+mn-lt"/>
          <a:cs typeface="+mn-cs"/>
        </a:defRPr>
      </a:lvl2pPr>
      <a:lvl3pPr marL="3175" indent="142875" algn="l" rtl="0" eaLnBrk="0" fontAlgn="base" hangingPunct="0">
        <a:spcBef>
          <a:spcPct val="0"/>
        </a:spcBef>
        <a:spcAft>
          <a:spcPct val="0"/>
        </a:spcAft>
        <a:buChar char="•"/>
        <a:defRPr sz="1400">
          <a:solidFill>
            <a:schemeClr val="tx1"/>
          </a:solidFill>
          <a:latin typeface="+mn-lt"/>
          <a:cs typeface="+mn-cs"/>
        </a:defRPr>
      </a:lvl3pPr>
      <a:lvl4pPr marL="269875" indent="153988" algn="l" rtl="0" eaLnBrk="0" fontAlgn="base" hangingPunct="0">
        <a:spcBef>
          <a:spcPct val="0"/>
        </a:spcBef>
        <a:spcAft>
          <a:spcPct val="0"/>
        </a:spcAft>
        <a:buFont typeface="Arial" charset="0"/>
        <a:buChar char="-"/>
        <a:defRPr sz="1400">
          <a:solidFill>
            <a:schemeClr val="tx1"/>
          </a:solidFill>
          <a:latin typeface="+mn-lt"/>
          <a:cs typeface="+mn-cs"/>
        </a:defRPr>
      </a:lvl4pPr>
      <a:lvl5pPr marL="549275" indent="138113" algn="l" rtl="0" eaLnBrk="0" fontAlgn="base" hangingPunct="0">
        <a:spcBef>
          <a:spcPct val="0"/>
        </a:spcBef>
        <a:spcAft>
          <a:spcPct val="0"/>
        </a:spcAft>
        <a:buFont typeface="Arial" charset="0"/>
        <a:buChar char="-"/>
        <a:defRPr sz="1400">
          <a:solidFill>
            <a:schemeClr val="tx1"/>
          </a:solidFill>
          <a:latin typeface="+mn-lt"/>
          <a:cs typeface="+mn-cs"/>
        </a:defRPr>
      </a:lvl5pPr>
      <a:lvl6pPr marL="1006475" indent="138113" algn="l" rtl="0" fontAlgn="base">
        <a:spcBef>
          <a:spcPct val="0"/>
        </a:spcBef>
        <a:spcAft>
          <a:spcPct val="0"/>
        </a:spcAft>
        <a:buFont typeface="Arial" charset="0"/>
        <a:buChar char="-"/>
        <a:defRPr sz="1400">
          <a:solidFill>
            <a:schemeClr val="tx1"/>
          </a:solidFill>
          <a:latin typeface="+mn-lt"/>
          <a:cs typeface="+mn-cs"/>
        </a:defRPr>
      </a:lvl6pPr>
      <a:lvl7pPr marL="1463675" indent="138113" algn="l" rtl="0" fontAlgn="base">
        <a:spcBef>
          <a:spcPct val="0"/>
        </a:spcBef>
        <a:spcAft>
          <a:spcPct val="0"/>
        </a:spcAft>
        <a:buFont typeface="Arial" charset="0"/>
        <a:buChar char="-"/>
        <a:defRPr sz="1400">
          <a:solidFill>
            <a:schemeClr val="tx1"/>
          </a:solidFill>
          <a:latin typeface="+mn-lt"/>
          <a:cs typeface="+mn-cs"/>
        </a:defRPr>
      </a:lvl7pPr>
      <a:lvl8pPr marL="1920875" indent="138113" algn="l" rtl="0" fontAlgn="base">
        <a:spcBef>
          <a:spcPct val="0"/>
        </a:spcBef>
        <a:spcAft>
          <a:spcPct val="0"/>
        </a:spcAft>
        <a:buFont typeface="Arial" charset="0"/>
        <a:buChar char="-"/>
        <a:defRPr sz="1400">
          <a:solidFill>
            <a:schemeClr val="tx1"/>
          </a:solidFill>
          <a:latin typeface="+mn-lt"/>
          <a:cs typeface="+mn-cs"/>
        </a:defRPr>
      </a:lvl8pPr>
      <a:lvl9pPr marL="2378075" indent="138113" algn="l" rtl="0" fontAlgn="base">
        <a:spcBef>
          <a:spcPct val="0"/>
        </a:spcBef>
        <a:spcAft>
          <a:spcPct val="0"/>
        </a:spcAft>
        <a:buFont typeface="Arial" charset="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Banner_no-trans.png"/>
          <p:cNvPicPr>
            <a:picLocks noChangeAspect="1"/>
          </p:cNvPicPr>
          <p:nvPr/>
        </p:nvPicPr>
        <p:blipFill>
          <a:blip r:embed="rId6" cstate="email"/>
          <a:srcRect/>
          <a:stretch>
            <a:fillRect/>
          </a:stretch>
        </p:blipFill>
        <p:spPr bwMode="auto">
          <a:xfrm>
            <a:off x="0" y="0"/>
            <a:ext cx="9144000" cy="1027113"/>
          </a:xfrm>
          <a:prstGeom prst="rect">
            <a:avLst/>
          </a:prstGeom>
          <a:noFill/>
          <a:ln w="9525">
            <a:noFill/>
            <a:miter lim="800000"/>
            <a:headEnd/>
            <a:tailEnd/>
          </a:ln>
        </p:spPr>
      </p:pic>
      <p:sp>
        <p:nvSpPr>
          <p:cNvPr id="8" name="Line 10"/>
          <p:cNvSpPr>
            <a:spLocks noChangeShapeType="1"/>
          </p:cNvSpPr>
          <p:nvPr/>
        </p:nvSpPr>
        <p:spPr bwMode="auto">
          <a:xfrm>
            <a:off x="300434" y="6373813"/>
            <a:ext cx="8530003" cy="0"/>
          </a:xfrm>
          <a:prstGeom prst="line">
            <a:avLst/>
          </a:prstGeom>
          <a:noFill/>
          <a:ln w="3175">
            <a:solidFill>
              <a:srgbClr val="000000"/>
            </a:solidFill>
            <a:round/>
            <a:headEnd/>
            <a:tailEnd/>
          </a:ln>
        </p:spPr>
        <p:txBody>
          <a:bodyPr/>
          <a:lstStyle/>
          <a:p>
            <a:pPr>
              <a:defRPr/>
            </a:pPr>
            <a:endParaRPr lang="en-US" sz="1800" b="1" dirty="0">
              <a:solidFill>
                <a:srgbClr val="000000"/>
              </a:solidFill>
              <a:latin typeface="Arial" charset="0"/>
            </a:endParaRPr>
          </a:p>
        </p:txBody>
      </p:sp>
      <p:sp>
        <p:nvSpPr>
          <p:cNvPr id="9" name="Line 10"/>
          <p:cNvSpPr>
            <a:spLocks noChangeShapeType="1"/>
          </p:cNvSpPr>
          <p:nvPr/>
        </p:nvSpPr>
        <p:spPr bwMode="auto">
          <a:xfrm>
            <a:off x="202258" y="6373813"/>
            <a:ext cx="8638443" cy="0"/>
          </a:xfrm>
          <a:prstGeom prst="line">
            <a:avLst/>
          </a:prstGeom>
          <a:noFill/>
          <a:ln w="3175">
            <a:solidFill>
              <a:srgbClr val="000000"/>
            </a:solidFill>
            <a:round/>
            <a:headEnd/>
            <a:tailEnd/>
          </a:ln>
        </p:spPr>
        <p:txBody>
          <a:bodyPr/>
          <a:lstStyle/>
          <a:p>
            <a:pPr>
              <a:defRPr/>
            </a:pPr>
            <a:endParaRPr lang="en-US" sz="1800" b="1" dirty="0">
              <a:solidFill>
                <a:srgbClr val="000000"/>
              </a:solidFill>
              <a:latin typeface="Arial" charset="0"/>
            </a:endParaRPr>
          </a:p>
        </p:txBody>
      </p:sp>
      <p:sp>
        <p:nvSpPr>
          <p:cNvPr id="1029" name="Rectangle 2"/>
          <p:cNvSpPr>
            <a:spLocks noGrp="1" noChangeArrowheads="1"/>
          </p:cNvSpPr>
          <p:nvPr>
            <p:ph type="title"/>
          </p:nvPr>
        </p:nvSpPr>
        <p:spPr bwMode="auto">
          <a:xfrm>
            <a:off x="203696" y="115888"/>
            <a:ext cx="8544657"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211016" y="1389063"/>
            <a:ext cx="8682404"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Slide Number Placeholder 6"/>
          <p:cNvSpPr>
            <a:spLocks noGrp="1"/>
          </p:cNvSpPr>
          <p:nvPr>
            <p:ph type="sldNum" sz="quarter" idx="4"/>
          </p:nvPr>
        </p:nvSpPr>
        <p:spPr bwMode="auto">
          <a:xfrm>
            <a:off x="8298519" y="6386513"/>
            <a:ext cx="657957"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900" b="0">
                <a:solidFill>
                  <a:srgbClr val="00338D"/>
                </a:solidFill>
                <a:latin typeface="Arial" charset="0"/>
                <a:cs typeface="Arial" charset="0"/>
              </a:defRPr>
            </a:lvl1pPr>
          </a:lstStyle>
          <a:p>
            <a:pPr>
              <a:defRPr/>
            </a:pPr>
            <a:fld id="{21C2D841-6DBF-4409-AB87-8421EA585A7F}" type="slidenum">
              <a:rPr lang="en-US"/>
              <a:pPr>
                <a:defRPr/>
              </a:pPr>
              <a:t>‹#›</a:t>
            </a:fld>
            <a:endParaRPr lang="en-US" dirty="0"/>
          </a:p>
        </p:txBody>
      </p:sp>
      <p:sp>
        <p:nvSpPr>
          <p:cNvPr id="10" name="Text Box 8"/>
          <p:cNvSpPr txBox="1">
            <a:spLocks noChangeArrowheads="1"/>
          </p:cNvSpPr>
          <p:nvPr>
            <p:custDataLst>
              <p:tags r:id="rId5"/>
            </p:custDataLst>
          </p:nvPr>
        </p:nvSpPr>
        <p:spPr bwMode="auto">
          <a:xfrm>
            <a:off x="203700" y="6400845"/>
            <a:ext cx="3072911" cy="276999"/>
          </a:xfrm>
          <a:prstGeom prst="rect">
            <a:avLst/>
          </a:prstGeom>
          <a:noFill/>
          <a:ln w="9525">
            <a:noFill/>
            <a:miter lim="800000"/>
            <a:headEnd/>
            <a:tailEnd/>
          </a:ln>
          <a:effectLst/>
        </p:spPr>
        <p:txBody>
          <a:bodyPr lIns="0" rIns="0">
            <a:spAutoFit/>
          </a:bodyPr>
          <a:lstStyle/>
          <a:p>
            <a:pPr algn="l">
              <a:spcBef>
                <a:spcPct val="50000"/>
              </a:spcBef>
              <a:defRPr/>
            </a:pPr>
            <a:r>
              <a:rPr lang="en-US" sz="400" dirty="0">
                <a:solidFill>
                  <a:srgbClr val="00338D"/>
                </a:solidFill>
                <a:latin typeface="Arial" charset="0"/>
              </a:rPr>
              <a:t>© </a:t>
            </a:r>
            <a:r>
              <a:rPr lang="en-US" sz="400" dirty="0" smtClean="0">
                <a:solidFill>
                  <a:srgbClr val="00338D"/>
                </a:solidFill>
                <a:latin typeface="Arial" charset="0"/>
              </a:rPr>
              <a:t>2012 </a:t>
            </a:r>
            <a:r>
              <a:rPr lang="en-US" sz="400" dirty="0">
                <a:solidFill>
                  <a:srgbClr val="00338D"/>
                </a:solidFill>
                <a:latin typeface="Arial" charset="0"/>
              </a:rPr>
              <a:t>KPMG Professional Services, a partnership registered in Nigeria and a member firm of the KPMG network of independent member firms affiliated with KPMG International Cooperative (‘’KPMG International’’), a Swiss entity. All rights reserved. Printed in Nigeria</a:t>
            </a:r>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Lst>
  <p:transition/>
  <p:hf hdr="0" ftr="0" dt="0"/>
  <p:txStyles>
    <p:titleStyle>
      <a:lvl1pPr algn="l" rtl="0" eaLnBrk="0" fontAlgn="base" hangingPunct="0">
        <a:spcBef>
          <a:spcPct val="0"/>
        </a:spcBef>
        <a:spcAft>
          <a:spcPct val="0"/>
        </a:spcAft>
        <a:defRPr b="1">
          <a:solidFill>
            <a:schemeClr val="bg1"/>
          </a:solidFill>
          <a:latin typeface="+mj-lt"/>
          <a:ea typeface="+mj-ea"/>
          <a:cs typeface="+mj-cs"/>
        </a:defRPr>
      </a:lvl1pPr>
      <a:lvl2pPr algn="l" rtl="0" eaLnBrk="0" fontAlgn="base" hangingPunct="0">
        <a:spcBef>
          <a:spcPct val="0"/>
        </a:spcBef>
        <a:spcAft>
          <a:spcPct val="0"/>
        </a:spcAft>
        <a:defRPr b="1">
          <a:solidFill>
            <a:schemeClr val="bg1"/>
          </a:solidFill>
          <a:latin typeface="Arial" charset="0"/>
          <a:cs typeface="Arial" charset="0"/>
        </a:defRPr>
      </a:lvl2pPr>
      <a:lvl3pPr algn="l" rtl="0" eaLnBrk="0" fontAlgn="base" hangingPunct="0">
        <a:spcBef>
          <a:spcPct val="0"/>
        </a:spcBef>
        <a:spcAft>
          <a:spcPct val="0"/>
        </a:spcAft>
        <a:defRPr b="1">
          <a:solidFill>
            <a:schemeClr val="bg1"/>
          </a:solidFill>
          <a:latin typeface="Arial" charset="0"/>
          <a:cs typeface="Arial" charset="0"/>
        </a:defRPr>
      </a:lvl3pPr>
      <a:lvl4pPr algn="l" rtl="0" eaLnBrk="0" fontAlgn="base" hangingPunct="0">
        <a:spcBef>
          <a:spcPct val="0"/>
        </a:spcBef>
        <a:spcAft>
          <a:spcPct val="0"/>
        </a:spcAft>
        <a:defRPr b="1">
          <a:solidFill>
            <a:schemeClr val="bg1"/>
          </a:solidFill>
          <a:latin typeface="Arial" charset="0"/>
          <a:cs typeface="Arial" charset="0"/>
        </a:defRPr>
      </a:lvl4pPr>
      <a:lvl5pPr algn="l" rtl="0" eaLnBrk="0" fontAlgn="base" hangingPunct="0">
        <a:spcBef>
          <a:spcPct val="0"/>
        </a:spcBef>
        <a:spcAft>
          <a:spcPct val="0"/>
        </a:spcAft>
        <a:defRPr b="1">
          <a:solidFill>
            <a:schemeClr val="bg1"/>
          </a:solidFill>
          <a:latin typeface="Arial" charset="0"/>
          <a:cs typeface="Arial" charset="0"/>
        </a:defRPr>
      </a:lvl5pPr>
      <a:lvl6pPr marL="457200" algn="l" rtl="0" fontAlgn="base">
        <a:spcBef>
          <a:spcPct val="0"/>
        </a:spcBef>
        <a:spcAft>
          <a:spcPct val="0"/>
        </a:spcAft>
        <a:defRPr b="1">
          <a:solidFill>
            <a:schemeClr val="bg1"/>
          </a:solidFill>
          <a:latin typeface="Arial" charset="0"/>
          <a:cs typeface="Arial" charset="0"/>
        </a:defRPr>
      </a:lvl6pPr>
      <a:lvl7pPr marL="914400" algn="l" rtl="0" fontAlgn="base">
        <a:spcBef>
          <a:spcPct val="0"/>
        </a:spcBef>
        <a:spcAft>
          <a:spcPct val="0"/>
        </a:spcAft>
        <a:defRPr b="1">
          <a:solidFill>
            <a:schemeClr val="bg1"/>
          </a:solidFill>
          <a:latin typeface="Arial" charset="0"/>
          <a:cs typeface="Arial" charset="0"/>
        </a:defRPr>
      </a:lvl7pPr>
      <a:lvl8pPr marL="1371600" algn="l" rtl="0" fontAlgn="base">
        <a:spcBef>
          <a:spcPct val="0"/>
        </a:spcBef>
        <a:spcAft>
          <a:spcPct val="0"/>
        </a:spcAft>
        <a:defRPr b="1">
          <a:solidFill>
            <a:schemeClr val="bg1"/>
          </a:solidFill>
          <a:latin typeface="Arial" charset="0"/>
          <a:cs typeface="Arial" charset="0"/>
        </a:defRPr>
      </a:lvl8pPr>
      <a:lvl9pPr marL="1828800" algn="l" rtl="0" fontAlgn="base">
        <a:spcBef>
          <a:spcPct val="0"/>
        </a:spcBef>
        <a:spcAft>
          <a:spcPct val="0"/>
        </a:spcAft>
        <a:defRPr b="1">
          <a:solidFill>
            <a:schemeClr val="bg1"/>
          </a:solidFill>
          <a:latin typeface="Arial" charset="0"/>
          <a:cs typeface="Arial" charset="0"/>
        </a:defRPr>
      </a:lvl9pPr>
    </p:titleStyle>
    <p:bodyStyle>
      <a:lvl1pPr marL="342900" indent="-342900" algn="l" rtl="0" eaLnBrk="0" fontAlgn="base" hangingPunct="0">
        <a:spcBef>
          <a:spcPct val="0"/>
        </a:spcBef>
        <a:spcAft>
          <a:spcPct val="0"/>
        </a:spcAft>
        <a:defRPr sz="1400" b="1">
          <a:solidFill>
            <a:schemeClr val="accent1"/>
          </a:solidFill>
          <a:latin typeface="+mn-lt"/>
          <a:ea typeface="+mn-ea"/>
          <a:cs typeface="+mn-cs"/>
        </a:defRPr>
      </a:lvl1pPr>
      <a:lvl2pPr marL="1588" indent="455613" algn="l" rtl="0" eaLnBrk="0" fontAlgn="base" hangingPunct="0">
        <a:spcBef>
          <a:spcPct val="0"/>
        </a:spcBef>
        <a:spcAft>
          <a:spcPct val="0"/>
        </a:spcAft>
        <a:defRPr sz="1400">
          <a:solidFill>
            <a:schemeClr val="tx1"/>
          </a:solidFill>
          <a:latin typeface="+mn-lt"/>
          <a:cs typeface="+mn-cs"/>
        </a:defRPr>
      </a:lvl2pPr>
      <a:lvl3pPr marL="3175" indent="142875" algn="l" rtl="0" eaLnBrk="0" fontAlgn="base" hangingPunct="0">
        <a:spcBef>
          <a:spcPct val="0"/>
        </a:spcBef>
        <a:spcAft>
          <a:spcPct val="0"/>
        </a:spcAft>
        <a:buChar char="•"/>
        <a:defRPr sz="1400">
          <a:solidFill>
            <a:schemeClr val="tx1"/>
          </a:solidFill>
          <a:latin typeface="+mn-lt"/>
          <a:cs typeface="+mn-cs"/>
        </a:defRPr>
      </a:lvl3pPr>
      <a:lvl4pPr marL="269875" indent="153988" algn="l" rtl="0" eaLnBrk="0" fontAlgn="base" hangingPunct="0">
        <a:spcBef>
          <a:spcPct val="0"/>
        </a:spcBef>
        <a:spcAft>
          <a:spcPct val="0"/>
        </a:spcAft>
        <a:buFont typeface="Arial" charset="0"/>
        <a:buChar char="-"/>
        <a:defRPr sz="1400">
          <a:solidFill>
            <a:schemeClr val="tx1"/>
          </a:solidFill>
          <a:latin typeface="+mn-lt"/>
          <a:cs typeface="+mn-cs"/>
        </a:defRPr>
      </a:lvl4pPr>
      <a:lvl5pPr marL="549275" indent="138113" algn="l" rtl="0" eaLnBrk="0" fontAlgn="base" hangingPunct="0">
        <a:spcBef>
          <a:spcPct val="0"/>
        </a:spcBef>
        <a:spcAft>
          <a:spcPct val="0"/>
        </a:spcAft>
        <a:buFont typeface="Arial" charset="0"/>
        <a:buChar char="-"/>
        <a:defRPr sz="1400">
          <a:solidFill>
            <a:schemeClr val="tx1"/>
          </a:solidFill>
          <a:latin typeface="+mn-lt"/>
          <a:cs typeface="+mn-cs"/>
        </a:defRPr>
      </a:lvl5pPr>
      <a:lvl6pPr marL="1006475" indent="138113" algn="l" rtl="0" fontAlgn="base">
        <a:spcBef>
          <a:spcPct val="0"/>
        </a:spcBef>
        <a:spcAft>
          <a:spcPct val="0"/>
        </a:spcAft>
        <a:buFont typeface="Arial" charset="0"/>
        <a:buChar char="-"/>
        <a:defRPr sz="1400">
          <a:solidFill>
            <a:schemeClr val="tx1"/>
          </a:solidFill>
          <a:latin typeface="+mn-lt"/>
          <a:cs typeface="+mn-cs"/>
        </a:defRPr>
      </a:lvl6pPr>
      <a:lvl7pPr marL="1463675" indent="138113" algn="l" rtl="0" fontAlgn="base">
        <a:spcBef>
          <a:spcPct val="0"/>
        </a:spcBef>
        <a:spcAft>
          <a:spcPct val="0"/>
        </a:spcAft>
        <a:buFont typeface="Arial" charset="0"/>
        <a:buChar char="-"/>
        <a:defRPr sz="1400">
          <a:solidFill>
            <a:schemeClr val="tx1"/>
          </a:solidFill>
          <a:latin typeface="+mn-lt"/>
          <a:cs typeface="+mn-cs"/>
        </a:defRPr>
      </a:lvl7pPr>
      <a:lvl8pPr marL="1920875" indent="138113" algn="l" rtl="0" fontAlgn="base">
        <a:spcBef>
          <a:spcPct val="0"/>
        </a:spcBef>
        <a:spcAft>
          <a:spcPct val="0"/>
        </a:spcAft>
        <a:buFont typeface="Arial" charset="0"/>
        <a:buChar char="-"/>
        <a:defRPr sz="1400">
          <a:solidFill>
            <a:schemeClr val="tx1"/>
          </a:solidFill>
          <a:latin typeface="+mn-lt"/>
          <a:cs typeface="+mn-cs"/>
        </a:defRPr>
      </a:lvl8pPr>
      <a:lvl9pPr marL="2378075" indent="138113" algn="l" rtl="0" fontAlgn="base">
        <a:spcBef>
          <a:spcPct val="0"/>
        </a:spcBef>
        <a:spcAft>
          <a:spcPct val="0"/>
        </a:spcAft>
        <a:buFont typeface="Arial" charset="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29758" name="Picture 30"/>
          <p:cNvPicPr>
            <a:picLocks noChangeAspect="1" noChangeArrowheads="1"/>
          </p:cNvPicPr>
          <p:nvPr/>
        </p:nvPicPr>
        <p:blipFill>
          <a:blip r:embed="rId19" cstate="print">
            <a:duotone>
              <a:prstClr val="black"/>
              <a:schemeClr val="accent6">
                <a:tint val="45000"/>
                <a:satMod val="400000"/>
              </a:schemeClr>
            </a:duotone>
          </a:blip>
          <a:srcRect/>
          <a:stretch>
            <a:fillRect/>
          </a:stretch>
        </p:blipFill>
        <p:spPr bwMode="auto">
          <a:xfrm>
            <a:off x="0" y="-26988"/>
            <a:ext cx="9144000" cy="865188"/>
          </a:xfrm>
          <a:prstGeom prst="rect">
            <a:avLst/>
          </a:prstGeom>
          <a:noFill/>
          <a:ln w="6350" algn="ctr">
            <a:noFill/>
            <a:miter lim="800000"/>
            <a:headEnd type="none" w="sm" len="sm"/>
            <a:tailEnd type="none" w="sm" len="sm"/>
          </a:ln>
          <a:effectLst/>
        </p:spPr>
      </p:pic>
      <p:grpSp>
        <p:nvGrpSpPr>
          <p:cNvPr id="2" name="Group 2"/>
          <p:cNvGrpSpPr>
            <a:grpSpLocks/>
          </p:cNvGrpSpPr>
          <p:nvPr/>
        </p:nvGrpSpPr>
        <p:grpSpPr bwMode="auto">
          <a:xfrm>
            <a:off x="1468315" y="6516695"/>
            <a:ext cx="7631723" cy="9525"/>
            <a:chOff x="895" y="4059"/>
            <a:chExt cx="4808" cy="6"/>
          </a:xfrm>
        </p:grpSpPr>
        <p:sp>
          <p:nvSpPr>
            <p:cNvPr id="329731" name="Rectangle 3"/>
            <p:cNvSpPr>
              <a:spLocks noChangeArrowheads="1"/>
            </p:cNvSpPr>
            <p:nvPr userDrawn="1"/>
          </p:nvSpPr>
          <p:spPr bwMode="gray">
            <a:xfrm>
              <a:off x="3112" y="4059"/>
              <a:ext cx="2591" cy="6"/>
            </a:xfrm>
            <a:prstGeom prst="rect">
              <a:avLst/>
            </a:prstGeom>
            <a:solidFill>
              <a:schemeClr val="tx2"/>
            </a:solidFill>
            <a:ln w="9525">
              <a:noFill/>
              <a:miter lim="800000"/>
              <a:headEnd/>
              <a:tailEnd/>
            </a:ln>
            <a:effectLst/>
          </p:spPr>
          <p:txBody>
            <a:bodyPr wrap="none" anchor="ctr"/>
            <a:lstStyle/>
            <a:p>
              <a:endParaRPr lang="en-US" sz="1600" b="1" dirty="0">
                <a:solidFill>
                  <a:srgbClr val="0C2D83"/>
                </a:solidFill>
                <a:latin typeface="Arial" pitchFamily="34" charset="0"/>
              </a:endParaRPr>
            </a:p>
          </p:txBody>
        </p:sp>
        <p:sp>
          <p:nvSpPr>
            <p:cNvPr id="329732" name="Rectangle 4"/>
            <p:cNvSpPr>
              <a:spLocks noChangeArrowheads="1"/>
            </p:cNvSpPr>
            <p:nvPr userDrawn="1"/>
          </p:nvSpPr>
          <p:spPr bwMode="gray">
            <a:xfrm>
              <a:off x="895" y="4059"/>
              <a:ext cx="2361" cy="6"/>
            </a:xfrm>
            <a:prstGeom prst="rect">
              <a:avLst/>
            </a:prstGeom>
            <a:gradFill rotWithShape="1">
              <a:gsLst>
                <a:gs pos="0">
                  <a:srgbClr val="FFFFFF"/>
                </a:gs>
                <a:gs pos="100000">
                  <a:schemeClr val="tx2"/>
                </a:gs>
              </a:gsLst>
              <a:lin ang="0" scaled="1"/>
            </a:gradFill>
            <a:ln w="9525">
              <a:noFill/>
              <a:miter lim="800000"/>
              <a:headEnd/>
              <a:tailEnd/>
            </a:ln>
            <a:effectLst/>
          </p:spPr>
          <p:txBody>
            <a:bodyPr wrap="none" anchor="ctr"/>
            <a:lstStyle/>
            <a:p>
              <a:endParaRPr lang="en-US" sz="1600" b="1" dirty="0">
                <a:solidFill>
                  <a:srgbClr val="0C2D83"/>
                </a:solidFill>
                <a:latin typeface="Arial" pitchFamily="34" charset="0"/>
              </a:endParaRPr>
            </a:p>
          </p:txBody>
        </p:sp>
      </p:grpSp>
      <p:sp>
        <p:nvSpPr>
          <p:cNvPr id="329733" name="Rectangle 5"/>
          <p:cNvSpPr>
            <a:spLocks noGrp="1" noChangeArrowheads="1"/>
          </p:cNvSpPr>
          <p:nvPr>
            <p:ph type="title"/>
          </p:nvPr>
        </p:nvSpPr>
        <p:spPr bwMode="auto">
          <a:xfrm>
            <a:off x="252049" y="0"/>
            <a:ext cx="7776797" cy="508000"/>
          </a:xfrm>
          <a:prstGeom prst="rect">
            <a:avLst/>
          </a:prstGeom>
          <a:noFill/>
          <a:ln w="9525">
            <a:noFill/>
            <a:miter lim="800000"/>
            <a:headEnd/>
            <a:tailEnd/>
          </a:ln>
          <a:effectLst/>
        </p:spPr>
        <p:txBody>
          <a:bodyPr vert="horz" wrap="square" lIns="0" tIns="39600" rIns="39600" bIns="39600" numCol="1" anchor="b" anchorCtr="0" compatLnSpc="1">
            <a:prstTxWarp prst="textNoShape">
              <a:avLst/>
            </a:prstTxWarp>
          </a:bodyPr>
          <a:lstStyle/>
          <a:p>
            <a:pPr lvl="0"/>
            <a:r>
              <a:rPr lang="en-GB" smtClean="0"/>
              <a:t>Click to edit Master title style</a:t>
            </a:r>
          </a:p>
        </p:txBody>
      </p:sp>
      <p:sp>
        <p:nvSpPr>
          <p:cNvPr id="329734" name="Rectangle 6"/>
          <p:cNvSpPr>
            <a:spLocks noGrp="1" noChangeArrowheads="1"/>
          </p:cNvSpPr>
          <p:nvPr>
            <p:ph type="body" idx="1"/>
          </p:nvPr>
        </p:nvSpPr>
        <p:spPr bwMode="auto">
          <a:xfrm>
            <a:off x="1645627" y="692150"/>
            <a:ext cx="7442688" cy="56165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29737" name="Rectangle 9"/>
          <p:cNvSpPr>
            <a:spLocks noGrp="1" noChangeArrowheads="1"/>
          </p:cNvSpPr>
          <p:nvPr>
            <p:ph type="sldNum" sz="quarter" idx="4"/>
          </p:nvPr>
        </p:nvSpPr>
        <p:spPr bwMode="auto">
          <a:xfrm>
            <a:off x="8959362" y="6602413"/>
            <a:ext cx="133350" cy="14446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a:defRPr sz="900">
                <a:latin typeface="+mn-lt"/>
              </a:defRPr>
            </a:lvl1pPr>
          </a:lstStyle>
          <a:p>
            <a:fld id="{0BB5612B-77B6-408F-ACE2-5FBD77A8FC74}" type="slidenum">
              <a:rPr lang="en-GB" b="1">
                <a:solidFill>
                  <a:srgbClr val="0C2D83"/>
                </a:solidFill>
              </a:rPr>
              <a:pPr/>
              <a:t>‹#›</a:t>
            </a:fld>
            <a:endParaRPr lang="en-GB" b="1" dirty="0">
              <a:solidFill>
                <a:srgbClr val="0C2D83"/>
              </a:solidFill>
            </a:endParaRPr>
          </a:p>
        </p:txBody>
      </p:sp>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 id="2147483892" r:id="rId17"/>
  </p:sldLayoutIdLst>
  <p:transition/>
  <p:hf hdr="0" ftr="0" dt="0"/>
  <p:txStyles>
    <p:titleStyle>
      <a:lvl1pPr algn="l" rtl="0" fontAlgn="base">
        <a:spcBef>
          <a:spcPct val="0"/>
        </a:spcBef>
        <a:spcAft>
          <a:spcPct val="0"/>
        </a:spcAft>
        <a:defRPr sz="2000" b="1">
          <a:solidFill>
            <a:schemeClr val="bg1"/>
          </a:solidFill>
          <a:latin typeface="+mj-lt"/>
          <a:ea typeface="+mj-ea"/>
          <a:cs typeface="+mj-cs"/>
        </a:defRPr>
      </a:lvl1pPr>
      <a:lvl2pPr algn="l" rtl="0" fontAlgn="base">
        <a:spcBef>
          <a:spcPct val="0"/>
        </a:spcBef>
        <a:spcAft>
          <a:spcPct val="0"/>
        </a:spcAft>
        <a:defRPr sz="2000" b="1">
          <a:solidFill>
            <a:schemeClr val="bg1"/>
          </a:solidFill>
          <a:latin typeface="Arial" pitchFamily="34" charset="0"/>
        </a:defRPr>
      </a:lvl2pPr>
      <a:lvl3pPr algn="l" rtl="0" fontAlgn="base">
        <a:spcBef>
          <a:spcPct val="0"/>
        </a:spcBef>
        <a:spcAft>
          <a:spcPct val="0"/>
        </a:spcAft>
        <a:defRPr sz="2000" b="1">
          <a:solidFill>
            <a:schemeClr val="bg1"/>
          </a:solidFill>
          <a:latin typeface="Arial" pitchFamily="34" charset="0"/>
        </a:defRPr>
      </a:lvl3pPr>
      <a:lvl4pPr algn="l" rtl="0" fontAlgn="base">
        <a:spcBef>
          <a:spcPct val="0"/>
        </a:spcBef>
        <a:spcAft>
          <a:spcPct val="0"/>
        </a:spcAft>
        <a:defRPr sz="2000" b="1">
          <a:solidFill>
            <a:schemeClr val="bg1"/>
          </a:solidFill>
          <a:latin typeface="Arial" pitchFamily="34" charset="0"/>
        </a:defRPr>
      </a:lvl4pPr>
      <a:lvl5pPr algn="l" rtl="0" fontAlgn="base">
        <a:spcBef>
          <a:spcPct val="0"/>
        </a:spcBef>
        <a:spcAft>
          <a:spcPct val="0"/>
        </a:spcAft>
        <a:defRPr sz="2000" b="1">
          <a:solidFill>
            <a:schemeClr val="bg1"/>
          </a:solidFill>
          <a:latin typeface="Arial" pitchFamily="34" charset="0"/>
        </a:defRPr>
      </a:lvl5pPr>
      <a:lvl6pPr marL="457200" algn="l" rtl="0" fontAlgn="base">
        <a:spcBef>
          <a:spcPct val="0"/>
        </a:spcBef>
        <a:spcAft>
          <a:spcPct val="0"/>
        </a:spcAft>
        <a:defRPr sz="2000" b="1">
          <a:solidFill>
            <a:schemeClr val="bg1"/>
          </a:solidFill>
          <a:latin typeface="Arial" pitchFamily="34" charset="0"/>
        </a:defRPr>
      </a:lvl6pPr>
      <a:lvl7pPr marL="914400" algn="l" rtl="0" fontAlgn="base">
        <a:spcBef>
          <a:spcPct val="0"/>
        </a:spcBef>
        <a:spcAft>
          <a:spcPct val="0"/>
        </a:spcAft>
        <a:defRPr sz="2000" b="1">
          <a:solidFill>
            <a:schemeClr val="bg1"/>
          </a:solidFill>
          <a:latin typeface="Arial" pitchFamily="34" charset="0"/>
        </a:defRPr>
      </a:lvl7pPr>
      <a:lvl8pPr marL="1371600" algn="l" rtl="0" fontAlgn="base">
        <a:spcBef>
          <a:spcPct val="0"/>
        </a:spcBef>
        <a:spcAft>
          <a:spcPct val="0"/>
        </a:spcAft>
        <a:defRPr sz="2000" b="1">
          <a:solidFill>
            <a:schemeClr val="bg1"/>
          </a:solidFill>
          <a:latin typeface="Arial" pitchFamily="34" charset="0"/>
        </a:defRPr>
      </a:lvl8pPr>
      <a:lvl9pPr marL="1828800" algn="l" rtl="0" fontAlgn="base">
        <a:spcBef>
          <a:spcPct val="0"/>
        </a:spcBef>
        <a:spcAft>
          <a:spcPct val="0"/>
        </a:spcAft>
        <a:defRPr sz="2000" b="1">
          <a:solidFill>
            <a:schemeClr val="bg1"/>
          </a:solidFill>
          <a:latin typeface="Arial" pitchFamily="34" charset="0"/>
        </a:defRPr>
      </a:lvl9pPr>
    </p:titleStyle>
    <p:bodyStyle>
      <a:lvl1pPr algn="l" rtl="0" fontAlgn="base">
        <a:spcBef>
          <a:spcPct val="40000"/>
        </a:spcBef>
        <a:spcAft>
          <a:spcPct val="0"/>
        </a:spcAft>
        <a:defRPr sz="900" b="1">
          <a:solidFill>
            <a:schemeClr val="tx2"/>
          </a:solidFill>
          <a:latin typeface="+mn-lt"/>
          <a:ea typeface="+mn-ea"/>
          <a:cs typeface="+mn-cs"/>
        </a:defRPr>
      </a:lvl1pPr>
      <a:lvl2pPr marL="180975" indent="-179388" algn="l" rtl="0" fontAlgn="base">
        <a:spcBef>
          <a:spcPct val="40000"/>
        </a:spcBef>
        <a:spcAft>
          <a:spcPct val="0"/>
        </a:spcAft>
        <a:buClr>
          <a:schemeClr val="tx2"/>
        </a:buClr>
        <a:buSzPct val="85000"/>
        <a:buFont typeface="Wingdings" pitchFamily="2" charset="2"/>
        <a:buChar char="l"/>
        <a:defRPr sz="900">
          <a:solidFill>
            <a:schemeClr val="tx1"/>
          </a:solidFill>
          <a:latin typeface="+mn-lt"/>
        </a:defRPr>
      </a:lvl2pPr>
      <a:lvl3pPr marL="357188" indent="-174625" algn="l" rtl="0" fontAlgn="base">
        <a:spcBef>
          <a:spcPct val="40000"/>
        </a:spcBef>
        <a:spcAft>
          <a:spcPct val="0"/>
        </a:spcAft>
        <a:buClr>
          <a:schemeClr val="tx2"/>
        </a:buClr>
        <a:buSzPct val="85000"/>
        <a:buFont typeface="Symbol" pitchFamily="18" charset="2"/>
        <a:buChar char="-"/>
        <a:defRPr sz="900">
          <a:solidFill>
            <a:schemeClr val="tx1"/>
          </a:solidFill>
          <a:latin typeface="+mn-lt"/>
        </a:defRPr>
      </a:lvl3pPr>
      <a:lvl4pPr marL="541338" indent="-182563" algn="l" rtl="0" fontAlgn="base">
        <a:spcBef>
          <a:spcPct val="40000"/>
        </a:spcBef>
        <a:spcAft>
          <a:spcPct val="0"/>
        </a:spcAft>
        <a:buClr>
          <a:schemeClr val="tx2"/>
        </a:buClr>
        <a:buSzPct val="85000"/>
        <a:buFont typeface="Wingdings" pitchFamily="2" charset="2"/>
        <a:buChar char="l"/>
        <a:defRPr sz="900">
          <a:solidFill>
            <a:schemeClr val="tx1"/>
          </a:solidFill>
          <a:latin typeface="+mn-lt"/>
        </a:defRPr>
      </a:lvl4pPr>
      <a:lvl5pPr marL="719138" indent="-176213" algn="l" rtl="0" fontAlgn="base">
        <a:spcBef>
          <a:spcPct val="40000"/>
        </a:spcBef>
        <a:spcAft>
          <a:spcPct val="0"/>
        </a:spcAft>
        <a:buClr>
          <a:schemeClr val="tx2"/>
        </a:buClr>
        <a:buSzPct val="85000"/>
        <a:buFont typeface="Symbol" pitchFamily="18" charset="2"/>
        <a:buChar char="-"/>
        <a:defRPr sz="900">
          <a:solidFill>
            <a:schemeClr val="tx1"/>
          </a:solidFill>
          <a:latin typeface="+mn-lt"/>
        </a:defRPr>
      </a:lvl5pPr>
      <a:lvl6pPr marL="1176338" indent="-176213" algn="l" rtl="0" fontAlgn="base">
        <a:spcBef>
          <a:spcPct val="40000"/>
        </a:spcBef>
        <a:spcAft>
          <a:spcPct val="0"/>
        </a:spcAft>
        <a:buClr>
          <a:schemeClr val="tx2"/>
        </a:buClr>
        <a:buSzPct val="85000"/>
        <a:buFont typeface="Symbol" pitchFamily="18" charset="2"/>
        <a:buChar char="-"/>
        <a:defRPr sz="900">
          <a:solidFill>
            <a:schemeClr val="tx1"/>
          </a:solidFill>
          <a:latin typeface="+mn-lt"/>
        </a:defRPr>
      </a:lvl6pPr>
      <a:lvl7pPr marL="1633538" indent="-176213" algn="l" rtl="0" fontAlgn="base">
        <a:spcBef>
          <a:spcPct val="40000"/>
        </a:spcBef>
        <a:spcAft>
          <a:spcPct val="0"/>
        </a:spcAft>
        <a:buClr>
          <a:schemeClr val="tx2"/>
        </a:buClr>
        <a:buSzPct val="85000"/>
        <a:buFont typeface="Symbol" pitchFamily="18" charset="2"/>
        <a:buChar char="-"/>
        <a:defRPr sz="900">
          <a:solidFill>
            <a:schemeClr val="tx1"/>
          </a:solidFill>
          <a:latin typeface="+mn-lt"/>
        </a:defRPr>
      </a:lvl7pPr>
      <a:lvl8pPr marL="2090738" indent="-176213" algn="l" rtl="0" fontAlgn="base">
        <a:spcBef>
          <a:spcPct val="40000"/>
        </a:spcBef>
        <a:spcAft>
          <a:spcPct val="0"/>
        </a:spcAft>
        <a:buClr>
          <a:schemeClr val="tx2"/>
        </a:buClr>
        <a:buSzPct val="85000"/>
        <a:buFont typeface="Symbol" pitchFamily="18" charset="2"/>
        <a:buChar char="-"/>
        <a:defRPr sz="900">
          <a:solidFill>
            <a:schemeClr val="tx1"/>
          </a:solidFill>
          <a:latin typeface="+mn-lt"/>
        </a:defRPr>
      </a:lvl8pPr>
      <a:lvl9pPr marL="2547938" indent="-176213" algn="l" rtl="0" fontAlgn="base">
        <a:spcBef>
          <a:spcPct val="40000"/>
        </a:spcBef>
        <a:spcAft>
          <a:spcPct val="0"/>
        </a:spcAft>
        <a:buClr>
          <a:schemeClr val="tx2"/>
        </a:buClr>
        <a:buSzPct val="85000"/>
        <a:buFont typeface="Symbol" pitchFamily="18" charset="2"/>
        <a:buChar char="-"/>
        <a:defRPr sz="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Banner_no-trans.png"/>
          <p:cNvPicPr>
            <a:picLocks noChangeAspect="1"/>
          </p:cNvPicPr>
          <p:nvPr/>
        </p:nvPicPr>
        <p:blipFill>
          <a:blip r:embed="rId4" cstate="email"/>
          <a:srcRect/>
          <a:stretch>
            <a:fillRect/>
          </a:stretch>
        </p:blipFill>
        <p:spPr bwMode="auto">
          <a:xfrm>
            <a:off x="0" y="0"/>
            <a:ext cx="9144000" cy="1027113"/>
          </a:xfrm>
          <a:prstGeom prst="rect">
            <a:avLst/>
          </a:prstGeom>
          <a:noFill/>
          <a:ln w="9525">
            <a:noFill/>
            <a:miter lim="800000"/>
            <a:headEnd/>
            <a:tailEnd/>
          </a:ln>
        </p:spPr>
      </p:pic>
      <p:sp>
        <p:nvSpPr>
          <p:cNvPr id="8" name="Line 10"/>
          <p:cNvSpPr>
            <a:spLocks noChangeShapeType="1"/>
          </p:cNvSpPr>
          <p:nvPr/>
        </p:nvSpPr>
        <p:spPr bwMode="auto">
          <a:xfrm>
            <a:off x="300434" y="6373813"/>
            <a:ext cx="8530003" cy="0"/>
          </a:xfrm>
          <a:prstGeom prst="line">
            <a:avLst/>
          </a:prstGeom>
          <a:noFill/>
          <a:ln w="3175">
            <a:solidFill>
              <a:srgbClr val="000000"/>
            </a:solidFill>
            <a:round/>
            <a:headEnd/>
            <a:tailEnd/>
          </a:ln>
        </p:spPr>
        <p:txBody>
          <a:bodyPr/>
          <a:lstStyle/>
          <a:p>
            <a:pPr>
              <a:defRPr/>
            </a:pPr>
            <a:endParaRPr lang="en-US" sz="1800" b="1">
              <a:solidFill>
                <a:srgbClr val="000000"/>
              </a:solidFill>
              <a:latin typeface="Arial" charset="0"/>
            </a:endParaRPr>
          </a:p>
        </p:txBody>
      </p:sp>
      <p:sp>
        <p:nvSpPr>
          <p:cNvPr id="9" name="Line 10"/>
          <p:cNvSpPr>
            <a:spLocks noChangeShapeType="1"/>
          </p:cNvSpPr>
          <p:nvPr/>
        </p:nvSpPr>
        <p:spPr bwMode="auto">
          <a:xfrm>
            <a:off x="202258" y="6373813"/>
            <a:ext cx="8638443" cy="0"/>
          </a:xfrm>
          <a:prstGeom prst="line">
            <a:avLst/>
          </a:prstGeom>
          <a:noFill/>
          <a:ln w="3175">
            <a:solidFill>
              <a:srgbClr val="000000"/>
            </a:solidFill>
            <a:round/>
            <a:headEnd/>
            <a:tailEnd/>
          </a:ln>
        </p:spPr>
        <p:txBody>
          <a:bodyPr/>
          <a:lstStyle/>
          <a:p>
            <a:pPr>
              <a:defRPr/>
            </a:pPr>
            <a:endParaRPr lang="en-US" sz="1800" b="1">
              <a:solidFill>
                <a:srgbClr val="000000"/>
              </a:solidFill>
              <a:latin typeface="Arial" charset="0"/>
            </a:endParaRPr>
          </a:p>
        </p:txBody>
      </p:sp>
      <p:sp>
        <p:nvSpPr>
          <p:cNvPr id="1029" name="Rectangle 2"/>
          <p:cNvSpPr>
            <a:spLocks noGrp="1" noChangeArrowheads="1"/>
          </p:cNvSpPr>
          <p:nvPr>
            <p:ph type="title"/>
          </p:nvPr>
        </p:nvSpPr>
        <p:spPr bwMode="auto">
          <a:xfrm>
            <a:off x="203696" y="115888"/>
            <a:ext cx="8544657"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211016" y="1389063"/>
            <a:ext cx="8682404"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Slide Number Placeholder 6"/>
          <p:cNvSpPr>
            <a:spLocks noGrp="1"/>
          </p:cNvSpPr>
          <p:nvPr>
            <p:ph type="sldNum" sz="quarter" idx="4"/>
          </p:nvPr>
        </p:nvSpPr>
        <p:spPr bwMode="auto">
          <a:xfrm>
            <a:off x="8298509" y="6386513"/>
            <a:ext cx="657957"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900" b="0">
                <a:solidFill>
                  <a:srgbClr val="00338D"/>
                </a:solidFill>
                <a:latin typeface="Arial" charset="0"/>
                <a:cs typeface="Arial" charset="0"/>
              </a:defRPr>
            </a:lvl1pPr>
          </a:lstStyle>
          <a:p>
            <a:pPr>
              <a:defRPr/>
            </a:pPr>
            <a:fld id="{21C2D841-6DBF-4409-AB87-8421EA585A7F}" type="slidenum">
              <a:rPr lang="en-US"/>
              <a:pPr>
                <a:defRPr/>
              </a:pPr>
              <a:t>‹#›</a:t>
            </a:fld>
            <a:endParaRPr lang="en-US"/>
          </a:p>
        </p:txBody>
      </p:sp>
      <p:sp>
        <p:nvSpPr>
          <p:cNvPr id="10" name="Text Box 8"/>
          <p:cNvSpPr txBox="1">
            <a:spLocks noChangeArrowheads="1"/>
          </p:cNvSpPr>
          <p:nvPr>
            <p:custDataLst>
              <p:tags r:id="rId3"/>
            </p:custDataLst>
          </p:nvPr>
        </p:nvSpPr>
        <p:spPr bwMode="auto">
          <a:xfrm>
            <a:off x="203700" y="6400835"/>
            <a:ext cx="3072911" cy="276999"/>
          </a:xfrm>
          <a:prstGeom prst="rect">
            <a:avLst/>
          </a:prstGeom>
          <a:noFill/>
          <a:ln w="9525">
            <a:noFill/>
            <a:miter lim="800000"/>
            <a:headEnd/>
            <a:tailEnd/>
          </a:ln>
          <a:effectLst/>
        </p:spPr>
        <p:txBody>
          <a:bodyPr lIns="0" rIns="0">
            <a:spAutoFit/>
          </a:bodyPr>
          <a:lstStyle/>
          <a:p>
            <a:pPr algn="l">
              <a:spcBef>
                <a:spcPct val="50000"/>
              </a:spcBef>
              <a:defRPr/>
            </a:pPr>
            <a:r>
              <a:rPr lang="en-US" sz="400" dirty="0">
                <a:solidFill>
                  <a:srgbClr val="00338D"/>
                </a:solidFill>
                <a:latin typeface="Arial" charset="0"/>
              </a:rPr>
              <a:t>© </a:t>
            </a:r>
            <a:r>
              <a:rPr lang="en-US" sz="400" dirty="0" smtClean="0">
                <a:solidFill>
                  <a:srgbClr val="00338D"/>
                </a:solidFill>
                <a:latin typeface="Arial" charset="0"/>
              </a:rPr>
              <a:t>2012 </a:t>
            </a:r>
            <a:r>
              <a:rPr lang="en-US" sz="400" dirty="0">
                <a:solidFill>
                  <a:srgbClr val="00338D"/>
                </a:solidFill>
                <a:latin typeface="Arial" charset="0"/>
              </a:rPr>
              <a:t>KPMG Professional Services, a partnership registered in Nigeria and a member firm of the KPMG network of independent member firms affiliated with KPMG International Cooperative (‘’KPMG International’’), a Swiss entity. All rights reserved. Printed in Nigeria</a:t>
            </a:r>
          </a:p>
        </p:txBody>
      </p:sp>
    </p:spTree>
  </p:cSld>
  <p:clrMap bg1="lt1" tx1="dk1" bg2="lt2" tx2="dk2" accent1="accent1" accent2="accent2" accent3="accent3" accent4="accent4" accent5="accent5" accent6="accent6" hlink="hlink" folHlink="folHlink"/>
  <p:sldLayoutIdLst>
    <p:sldLayoutId id="2147483896" r:id="rId1"/>
  </p:sldLayoutIdLst>
  <p:transition/>
  <p:hf hdr="0" ftr="0" dt="0"/>
  <p:txStyles>
    <p:titleStyle>
      <a:lvl1pPr algn="l" rtl="0" eaLnBrk="0" fontAlgn="base" hangingPunct="0">
        <a:spcBef>
          <a:spcPct val="0"/>
        </a:spcBef>
        <a:spcAft>
          <a:spcPct val="0"/>
        </a:spcAft>
        <a:defRPr b="1">
          <a:solidFill>
            <a:schemeClr val="bg1"/>
          </a:solidFill>
          <a:latin typeface="+mj-lt"/>
          <a:ea typeface="+mj-ea"/>
          <a:cs typeface="+mj-cs"/>
        </a:defRPr>
      </a:lvl1pPr>
      <a:lvl2pPr algn="l" rtl="0" eaLnBrk="0" fontAlgn="base" hangingPunct="0">
        <a:spcBef>
          <a:spcPct val="0"/>
        </a:spcBef>
        <a:spcAft>
          <a:spcPct val="0"/>
        </a:spcAft>
        <a:defRPr b="1">
          <a:solidFill>
            <a:schemeClr val="bg1"/>
          </a:solidFill>
          <a:latin typeface="Arial" charset="0"/>
          <a:cs typeface="Arial" charset="0"/>
        </a:defRPr>
      </a:lvl2pPr>
      <a:lvl3pPr algn="l" rtl="0" eaLnBrk="0" fontAlgn="base" hangingPunct="0">
        <a:spcBef>
          <a:spcPct val="0"/>
        </a:spcBef>
        <a:spcAft>
          <a:spcPct val="0"/>
        </a:spcAft>
        <a:defRPr b="1">
          <a:solidFill>
            <a:schemeClr val="bg1"/>
          </a:solidFill>
          <a:latin typeface="Arial" charset="0"/>
          <a:cs typeface="Arial" charset="0"/>
        </a:defRPr>
      </a:lvl3pPr>
      <a:lvl4pPr algn="l" rtl="0" eaLnBrk="0" fontAlgn="base" hangingPunct="0">
        <a:spcBef>
          <a:spcPct val="0"/>
        </a:spcBef>
        <a:spcAft>
          <a:spcPct val="0"/>
        </a:spcAft>
        <a:defRPr b="1">
          <a:solidFill>
            <a:schemeClr val="bg1"/>
          </a:solidFill>
          <a:latin typeface="Arial" charset="0"/>
          <a:cs typeface="Arial" charset="0"/>
        </a:defRPr>
      </a:lvl4pPr>
      <a:lvl5pPr algn="l" rtl="0" eaLnBrk="0" fontAlgn="base" hangingPunct="0">
        <a:spcBef>
          <a:spcPct val="0"/>
        </a:spcBef>
        <a:spcAft>
          <a:spcPct val="0"/>
        </a:spcAft>
        <a:defRPr b="1">
          <a:solidFill>
            <a:schemeClr val="bg1"/>
          </a:solidFill>
          <a:latin typeface="Arial" charset="0"/>
          <a:cs typeface="Arial" charset="0"/>
        </a:defRPr>
      </a:lvl5pPr>
      <a:lvl6pPr marL="457200" algn="l" rtl="0" fontAlgn="base">
        <a:spcBef>
          <a:spcPct val="0"/>
        </a:spcBef>
        <a:spcAft>
          <a:spcPct val="0"/>
        </a:spcAft>
        <a:defRPr b="1">
          <a:solidFill>
            <a:schemeClr val="bg1"/>
          </a:solidFill>
          <a:latin typeface="Arial" charset="0"/>
          <a:cs typeface="Arial" charset="0"/>
        </a:defRPr>
      </a:lvl6pPr>
      <a:lvl7pPr marL="914400" algn="l" rtl="0" fontAlgn="base">
        <a:spcBef>
          <a:spcPct val="0"/>
        </a:spcBef>
        <a:spcAft>
          <a:spcPct val="0"/>
        </a:spcAft>
        <a:defRPr b="1">
          <a:solidFill>
            <a:schemeClr val="bg1"/>
          </a:solidFill>
          <a:latin typeface="Arial" charset="0"/>
          <a:cs typeface="Arial" charset="0"/>
        </a:defRPr>
      </a:lvl7pPr>
      <a:lvl8pPr marL="1371600" algn="l" rtl="0" fontAlgn="base">
        <a:spcBef>
          <a:spcPct val="0"/>
        </a:spcBef>
        <a:spcAft>
          <a:spcPct val="0"/>
        </a:spcAft>
        <a:defRPr b="1">
          <a:solidFill>
            <a:schemeClr val="bg1"/>
          </a:solidFill>
          <a:latin typeface="Arial" charset="0"/>
          <a:cs typeface="Arial" charset="0"/>
        </a:defRPr>
      </a:lvl8pPr>
      <a:lvl9pPr marL="1828800" algn="l" rtl="0" fontAlgn="base">
        <a:spcBef>
          <a:spcPct val="0"/>
        </a:spcBef>
        <a:spcAft>
          <a:spcPct val="0"/>
        </a:spcAft>
        <a:defRPr b="1">
          <a:solidFill>
            <a:schemeClr val="bg1"/>
          </a:solidFill>
          <a:latin typeface="Arial" charset="0"/>
          <a:cs typeface="Arial" charset="0"/>
        </a:defRPr>
      </a:lvl9pPr>
    </p:titleStyle>
    <p:bodyStyle>
      <a:lvl1pPr marL="342900" indent="-342900" algn="l" rtl="0" eaLnBrk="0" fontAlgn="base" hangingPunct="0">
        <a:spcBef>
          <a:spcPct val="0"/>
        </a:spcBef>
        <a:spcAft>
          <a:spcPct val="0"/>
        </a:spcAft>
        <a:defRPr sz="1400" b="1">
          <a:solidFill>
            <a:schemeClr val="accent1"/>
          </a:solidFill>
          <a:latin typeface="+mn-lt"/>
          <a:ea typeface="+mn-ea"/>
          <a:cs typeface="+mn-cs"/>
        </a:defRPr>
      </a:lvl1pPr>
      <a:lvl2pPr marL="1588" indent="455613" algn="l" rtl="0" eaLnBrk="0" fontAlgn="base" hangingPunct="0">
        <a:spcBef>
          <a:spcPct val="0"/>
        </a:spcBef>
        <a:spcAft>
          <a:spcPct val="0"/>
        </a:spcAft>
        <a:defRPr sz="1400">
          <a:solidFill>
            <a:schemeClr val="tx1"/>
          </a:solidFill>
          <a:latin typeface="+mn-lt"/>
          <a:cs typeface="+mn-cs"/>
        </a:defRPr>
      </a:lvl2pPr>
      <a:lvl3pPr marL="3175" indent="142875" algn="l" rtl="0" eaLnBrk="0" fontAlgn="base" hangingPunct="0">
        <a:spcBef>
          <a:spcPct val="0"/>
        </a:spcBef>
        <a:spcAft>
          <a:spcPct val="0"/>
        </a:spcAft>
        <a:buChar char="•"/>
        <a:defRPr sz="1400">
          <a:solidFill>
            <a:schemeClr val="tx1"/>
          </a:solidFill>
          <a:latin typeface="+mn-lt"/>
          <a:cs typeface="+mn-cs"/>
        </a:defRPr>
      </a:lvl3pPr>
      <a:lvl4pPr marL="269875" indent="153988" algn="l" rtl="0" eaLnBrk="0" fontAlgn="base" hangingPunct="0">
        <a:spcBef>
          <a:spcPct val="0"/>
        </a:spcBef>
        <a:spcAft>
          <a:spcPct val="0"/>
        </a:spcAft>
        <a:buFont typeface="Arial" charset="0"/>
        <a:buChar char="-"/>
        <a:defRPr sz="1400">
          <a:solidFill>
            <a:schemeClr val="tx1"/>
          </a:solidFill>
          <a:latin typeface="+mn-lt"/>
          <a:cs typeface="+mn-cs"/>
        </a:defRPr>
      </a:lvl4pPr>
      <a:lvl5pPr marL="549275" indent="138113" algn="l" rtl="0" eaLnBrk="0" fontAlgn="base" hangingPunct="0">
        <a:spcBef>
          <a:spcPct val="0"/>
        </a:spcBef>
        <a:spcAft>
          <a:spcPct val="0"/>
        </a:spcAft>
        <a:buFont typeface="Arial" charset="0"/>
        <a:buChar char="-"/>
        <a:defRPr sz="1400">
          <a:solidFill>
            <a:schemeClr val="tx1"/>
          </a:solidFill>
          <a:latin typeface="+mn-lt"/>
          <a:cs typeface="+mn-cs"/>
        </a:defRPr>
      </a:lvl5pPr>
      <a:lvl6pPr marL="1006475" indent="138113" algn="l" rtl="0" fontAlgn="base">
        <a:spcBef>
          <a:spcPct val="0"/>
        </a:spcBef>
        <a:spcAft>
          <a:spcPct val="0"/>
        </a:spcAft>
        <a:buFont typeface="Arial" charset="0"/>
        <a:buChar char="-"/>
        <a:defRPr sz="1400">
          <a:solidFill>
            <a:schemeClr val="tx1"/>
          </a:solidFill>
          <a:latin typeface="+mn-lt"/>
          <a:cs typeface="+mn-cs"/>
        </a:defRPr>
      </a:lvl6pPr>
      <a:lvl7pPr marL="1463675" indent="138113" algn="l" rtl="0" fontAlgn="base">
        <a:spcBef>
          <a:spcPct val="0"/>
        </a:spcBef>
        <a:spcAft>
          <a:spcPct val="0"/>
        </a:spcAft>
        <a:buFont typeface="Arial" charset="0"/>
        <a:buChar char="-"/>
        <a:defRPr sz="1400">
          <a:solidFill>
            <a:schemeClr val="tx1"/>
          </a:solidFill>
          <a:latin typeface="+mn-lt"/>
          <a:cs typeface="+mn-cs"/>
        </a:defRPr>
      </a:lvl7pPr>
      <a:lvl8pPr marL="1920875" indent="138113" algn="l" rtl="0" fontAlgn="base">
        <a:spcBef>
          <a:spcPct val="0"/>
        </a:spcBef>
        <a:spcAft>
          <a:spcPct val="0"/>
        </a:spcAft>
        <a:buFont typeface="Arial" charset="0"/>
        <a:buChar char="-"/>
        <a:defRPr sz="1400">
          <a:solidFill>
            <a:schemeClr val="tx1"/>
          </a:solidFill>
          <a:latin typeface="+mn-lt"/>
          <a:cs typeface="+mn-cs"/>
        </a:defRPr>
      </a:lvl8pPr>
      <a:lvl9pPr marL="2378075" indent="138113" algn="l" rtl="0" fontAlgn="base">
        <a:spcBef>
          <a:spcPct val="0"/>
        </a:spcBef>
        <a:spcAft>
          <a:spcPct val="0"/>
        </a:spcAft>
        <a:buFont typeface="Arial" charset="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Banner_no-trans.png"/>
          <p:cNvPicPr>
            <a:picLocks noChangeAspect="1"/>
          </p:cNvPicPr>
          <p:nvPr/>
        </p:nvPicPr>
        <p:blipFill>
          <a:blip r:embed="rId6" cstate="print"/>
          <a:srcRect/>
          <a:stretch>
            <a:fillRect/>
          </a:stretch>
        </p:blipFill>
        <p:spPr bwMode="auto">
          <a:xfrm>
            <a:off x="0" y="0"/>
            <a:ext cx="9144000" cy="1027113"/>
          </a:xfrm>
          <a:prstGeom prst="rect">
            <a:avLst/>
          </a:prstGeom>
          <a:noFill/>
          <a:ln w="9525">
            <a:noFill/>
            <a:miter lim="800000"/>
            <a:headEnd/>
            <a:tailEnd/>
          </a:ln>
        </p:spPr>
      </p:pic>
      <p:sp>
        <p:nvSpPr>
          <p:cNvPr id="8" name="Line 10"/>
          <p:cNvSpPr>
            <a:spLocks noChangeShapeType="1"/>
          </p:cNvSpPr>
          <p:nvPr/>
        </p:nvSpPr>
        <p:spPr bwMode="auto">
          <a:xfrm>
            <a:off x="300430" y="6373813"/>
            <a:ext cx="8530003" cy="0"/>
          </a:xfrm>
          <a:prstGeom prst="line">
            <a:avLst/>
          </a:prstGeom>
          <a:noFill/>
          <a:ln w="3175">
            <a:solidFill>
              <a:srgbClr val="000000"/>
            </a:solidFill>
            <a:round/>
            <a:headEnd/>
            <a:tailEnd/>
          </a:ln>
        </p:spPr>
        <p:txBody>
          <a:bodyPr/>
          <a:lstStyle/>
          <a:p>
            <a:pPr algn="l">
              <a:defRPr/>
            </a:pPr>
            <a:endParaRPr lang="en-US" sz="1200" b="1" dirty="0">
              <a:solidFill>
                <a:srgbClr val="FFFFFF"/>
              </a:solidFill>
              <a:latin typeface="Arial" pitchFamily="34" charset="0"/>
            </a:endParaRPr>
          </a:p>
        </p:txBody>
      </p:sp>
      <p:sp>
        <p:nvSpPr>
          <p:cNvPr id="9" name="Line 10"/>
          <p:cNvSpPr>
            <a:spLocks noChangeShapeType="1"/>
          </p:cNvSpPr>
          <p:nvPr/>
        </p:nvSpPr>
        <p:spPr bwMode="auto">
          <a:xfrm>
            <a:off x="202248" y="6373813"/>
            <a:ext cx="8638443" cy="0"/>
          </a:xfrm>
          <a:prstGeom prst="line">
            <a:avLst/>
          </a:prstGeom>
          <a:noFill/>
          <a:ln w="3175">
            <a:solidFill>
              <a:srgbClr val="000000"/>
            </a:solidFill>
            <a:round/>
            <a:headEnd/>
            <a:tailEnd/>
          </a:ln>
        </p:spPr>
        <p:txBody>
          <a:bodyPr/>
          <a:lstStyle/>
          <a:p>
            <a:pPr algn="l">
              <a:defRPr/>
            </a:pPr>
            <a:endParaRPr lang="en-US" sz="1200" b="1" dirty="0">
              <a:solidFill>
                <a:srgbClr val="FFFFFF"/>
              </a:solidFill>
              <a:latin typeface="Arial" pitchFamily="34" charset="0"/>
            </a:endParaRPr>
          </a:p>
        </p:txBody>
      </p:sp>
      <p:sp>
        <p:nvSpPr>
          <p:cNvPr id="10" name="Text Box 8"/>
          <p:cNvSpPr txBox="1">
            <a:spLocks noChangeArrowheads="1"/>
          </p:cNvSpPr>
          <p:nvPr/>
        </p:nvSpPr>
        <p:spPr bwMode="auto">
          <a:xfrm>
            <a:off x="203700" y="6400825"/>
            <a:ext cx="3072911" cy="276999"/>
          </a:xfrm>
          <a:prstGeom prst="rect">
            <a:avLst/>
          </a:prstGeom>
          <a:noFill/>
          <a:ln w="9525">
            <a:noFill/>
            <a:miter lim="800000"/>
            <a:headEnd/>
            <a:tailEnd/>
          </a:ln>
          <a:effectLst/>
        </p:spPr>
        <p:txBody>
          <a:bodyPr lIns="0" rIns="0">
            <a:spAutoFit/>
          </a:bodyPr>
          <a:lstStyle/>
          <a:p>
            <a:pPr algn="l">
              <a:spcBef>
                <a:spcPct val="50000"/>
              </a:spcBef>
              <a:defRPr/>
            </a:pPr>
            <a:r>
              <a:rPr lang="en-US" sz="400" dirty="0">
                <a:solidFill>
                  <a:srgbClr val="00338D"/>
                </a:solidFill>
                <a:latin typeface="Arial" pitchFamily="34" charset="0"/>
              </a:rPr>
              <a:t>© </a:t>
            </a:r>
            <a:r>
              <a:rPr lang="en-US" sz="400" dirty="0" smtClean="0">
                <a:solidFill>
                  <a:srgbClr val="00338D"/>
                </a:solidFill>
                <a:latin typeface="Arial" pitchFamily="34" charset="0"/>
              </a:rPr>
              <a:t>2012 </a:t>
            </a:r>
            <a:r>
              <a:rPr lang="en-US" sz="400" dirty="0">
                <a:solidFill>
                  <a:srgbClr val="00338D"/>
                </a:solidFill>
                <a:latin typeface="Arial" pitchFamily="34" charset="0"/>
              </a:rPr>
              <a:t>KPMG Professional Services, a partnership registered in Nigeria and a member firm of the KPMG network of independent member firms affiliated with KPMG International Cooperative (‘’KPMG International’’), a Swiss entity. All rights reserved. Printed in Nigeria.</a:t>
            </a:r>
          </a:p>
        </p:txBody>
      </p:sp>
      <p:sp>
        <p:nvSpPr>
          <p:cNvPr id="1030" name="Rectangle 2"/>
          <p:cNvSpPr>
            <a:spLocks noGrp="1" noChangeArrowheads="1"/>
          </p:cNvSpPr>
          <p:nvPr>
            <p:ph type="title"/>
          </p:nvPr>
        </p:nvSpPr>
        <p:spPr bwMode="auto">
          <a:xfrm>
            <a:off x="203696" y="115888"/>
            <a:ext cx="8544657"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GB" smtClean="0"/>
          </a:p>
        </p:txBody>
      </p:sp>
      <p:sp>
        <p:nvSpPr>
          <p:cNvPr id="1031" name="Rectangle 3"/>
          <p:cNvSpPr>
            <a:spLocks noGrp="1" noChangeArrowheads="1"/>
          </p:cNvSpPr>
          <p:nvPr>
            <p:ph type="body" idx="1"/>
          </p:nvPr>
        </p:nvSpPr>
        <p:spPr bwMode="auto">
          <a:xfrm>
            <a:off x="211016" y="1389063"/>
            <a:ext cx="8682404"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1" name="Date Placeholder 4"/>
          <p:cNvSpPr>
            <a:spLocks noGrp="1"/>
          </p:cNvSpPr>
          <p:nvPr>
            <p:ph type="dt" sz="half" idx="2"/>
          </p:nvPr>
        </p:nvSpPr>
        <p:spPr bwMode="auto">
          <a:xfrm>
            <a:off x="6988445" y="6386513"/>
            <a:ext cx="1655885"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900" b="0">
                <a:solidFill>
                  <a:srgbClr val="00338D"/>
                </a:solidFill>
                <a:latin typeface="Arial" pitchFamily="34" charset="0"/>
                <a:cs typeface="Arial" pitchFamily="34" charset="0"/>
              </a:defRPr>
            </a:lvl1pPr>
          </a:lstStyle>
          <a:p>
            <a:pPr>
              <a:defRPr/>
            </a:pPr>
            <a:fld id="{54425A73-40F3-4D56-A303-1679F33B44FC}" type="datetime1">
              <a:rPr lang="en-US" smtClean="0"/>
              <a:t>3/5/2019</a:t>
            </a:fld>
            <a:endParaRPr lang="en-GB" dirty="0"/>
          </a:p>
        </p:txBody>
      </p:sp>
      <p:sp>
        <p:nvSpPr>
          <p:cNvPr id="12" name="Footer Placeholder 5"/>
          <p:cNvSpPr>
            <a:spLocks noGrp="1"/>
          </p:cNvSpPr>
          <p:nvPr>
            <p:ph type="ftr" sz="quarter" idx="3"/>
          </p:nvPr>
        </p:nvSpPr>
        <p:spPr bwMode="auto">
          <a:xfrm>
            <a:off x="2149720" y="6386513"/>
            <a:ext cx="5662246"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900" b="0">
                <a:solidFill>
                  <a:srgbClr val="00338D"/>
                </a:solidFill>
                <a:latin typeface="Arial" pitchFamily="34" charset="0"/>
                <a:cs typeface="Arial" pitchFamily="34" charset="0"/>
              </a:defRPr>
            </a:lvl1pPr>
          </a:lstStyle>
          <a:p>
            <a:pPr>
              <a:defRPr/>
            </a:pPr>
            <a:endParaRPr lang="en-GB"/>
          </a:p>
        </p:txBody>
      </p:sp>
      <p:sp>
        <p:nvSpPr>
          <p:cNvPr id="13" name="Slide Number Placeholder 6"/>
          <p:cNvSpPr>
            <a:spLocks noGrp="1"/>
          </p:cNvSpPr>
          <p:nvPr>
            <p:ph type="sldNum" sz="quarter" idx="4"/>
          </p:nvPr>
        </p:nvSpPr>
        <p:spPr bwMode="auto">
          <a:xfrm>
            <a:off x="8298499" y="6386513"/>
            <a:ext cx="657957"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900" b="0">
                <a:solidFill>
                  <a:srgbClr val="00338D"/>
                </a:solidFill>
                <a:latin typeface="Arial" pitchFamily="34" charset="0"/>
                <a:cs typeface="Arial" pitchFamily="34" charset="0"/>
              </a:defRPr>
            </a:lvl1pPr>
          </a:lstStyle>
          <a:p>
            <a:pPr>
              <a:defRPr/>
            </a:pPr>
            <a:fld id="{7CF14048-0B71-4832-A793-A9910EC25E80}"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Lst>
  <p:transition/>
  <p:hf hdr="0" ftr="0" dt="0"/>
  <p:txStyles>
    <p:titleStyle>
      <a:lvl1pPr algn="l" rtl="0" eaLnBrk="0" fontAlgn="base" hangingPunct="0">
        <a:spcBef>
          <a:spcPct val="0"/>
        </a:spcBef>
        <a:spcAft>
          <a:spcPct val="0"/>
        </a:spcAft>
        <a:defRPr b="1">
          <a:solidFill>
            <a:schemeClr val="bg1"/>
          </a:solidFill>
          <a:latin typeface="+mj-lt"/>
          <a:ea typeface="+mj-ea"/>
          <a:cs typeface="+mj-cs"/>
        </a:defRPr>
      </a:lvl1pPr>
      <a:lvl2pPr algn="l" rtl="0" eaLnBrk="0" fontAlgn="base" hangingPunct="0">
        <a:spcBef>
          <a:spcPct val="0"/>
        </a:spcBef>
        <a:spcAft>
          <a:spcPct val="0"/>
        </a:spcAft>
        <a:defRPr b="1">
          <a:solidFill>
            <a:schemeClr val="bg1"/>
          </a:solidFill>
          <a:latin typeface="Arial" pitchFamily="34" charset="0"/>
          <a:cs typeface="Arial" pitchFamily="34" charset="0"/>
        </a:defRPr>
      </a:lvl2pPr>
      <a:lvl3pPr algn="l" rtl="0" eaLnBrk="0" fontAlgn="base" hangingPunct="0">
        <a:spcBef>
          <a:spcPct val="0"/>
        </a:spcBef>
        <a:spcAft>
          <a:spcPct val="0"/>
        </a:spcAft>
        <a:defRPr b="1">
          <a:solidFill>
            <a:schemeClr val="bg1"/>
          </a:solidFill>
          <a:latin typeface="Arial" pitchFamily="34" charset="0"/>
          <a:cs typeface="Arial" pitchFamily="34" charset="0"/>
        </a:defRPr>
      </a:lvl3pPr>
      <a:lvl4pPr algn="l" rtl="0" eaLnBrk="0" fontAlgn="base" hangingPunct="0">
        <a:spcBef>
          <a:spcPct val="0"/>
        </a:spcBef>
        <a:spcAft>
          <a:spcPct val="0"/>
        </a:spcAft>
        <a:defRPr b="1">
          <a:solidFill>
            <a:schemeClr val="bg1"/>
          </a:solidFill>
          <a:latin typeface="Arial" pitchFamily="34" charset="0"/>
          <a:cs typeface="Arial" pitchFamily="34" charset="0"/>
        </a:defRPr>
      </a:lvl4pPr>
      <a:lvl5pPr algn="l" rtl="0" eaLnBrk="0" fontAlgn="base" hangingPunct="0">
        <a:spcBef>
          <a:spcPct val="0"/>
        </a:spcBef>
        <a:spcAft>
          <a:spcPct val="0"/>
        </a:spcAft>
        <a:defRPr b="1">
          <a:solidFill>
            <a:schemeClr val="bg1"/>
          </a:solidFill>
          <a:latin typeface="Arial" pitchFamily="34" charset="0"/>
          <a:cs typeface="Arial" pitchFamily="34" charset="0"/>
        </a:defRPr>
      </a:lvl5pPr>
      <a:lvl6pPr marL="457200" algn="l" rtl="0" fontAlgn="base">
        <a:spcBef>
          <a:spcPct val="0"/>
        </a:spcBef>
        <a:spcAft>
          <a:spcPct val="0"/>
        </a:spcAft>
        <a:defRPr b="1">
          <a:solidFill>
            <a:schemeClr val="bg1"/>
          </a:solidFill>
          <a:latin typeface="Arial" pitchFamily="34" charset="0"/>
          <a:cs typeface="Arial" pitchFamily="34" charset="0"/>
        </a:defRPr>
      </a:lvl6pPr>
      <a:lvl7pPr marL="914400" algn="l" rtl="0" fontAlgn="base">
        <a:spcBef>
          <a:spcPct val="0"/>
        </a:spcBef>
        <a:spcAft>
          <a:spcPct val="0"/>
        </a:spcAft>
        <a:defRPr b="1">
          <a:solidFill>
            <a:schemeClr val="bg1"/>
          </a:solidFill>
          <a:latin typeface="Arial" pitchFamily="34" charset="0"/>
          <a:cs typeface="Arial" pitchFamily="34" charset="0"/>
        </a:defRPr>
      </a:lvl7pPr>
      <a:lvl8pPr marL="1371600" algn="l" rtl="0" fontAlgn="base">
        <a:spcBef>
          <a:spcPct val="0"/>
        </a:spcBef>
        <a:spcAft>
          <a:spcPct val="0"/>
        </a:spcAft>
        <a:defRPr b="1">
          <a:solidFill>
            <a:schemeClr val="bg1"/>
          </a:solidFill>
          <a:latin typeface="Arial" pitchFamily="34" charset="0"/>
          <a:cs typeface="Arial" pitchFamily="34" charset="0"/>
        </a:defRPr>
      </a:lvl8pPr>
      <a:lvl9pPr marL="1828800" algn="l" rtl="0" fontAlgn="base">
        <a:spcBef>
          <a:spcPct val="0"/>
        </a:spcBef>
        <a:spcAft>
          <a:spcPct val="0"/>
        </a:spcAft>
        <a:defRPr b="1">
          <a:solidFill>
            <a:schemeClr val="bg1"/>
          </a:solidFill>
          <a:latin typeface="Arial" pitchFamily="34" charset="0"/>
          <a:cs typeface="Arial" pitchFamily="34" charset="0"/>
        </a:defRPr>
      </a:lvl9pPr>
    </p:titleStyle>
    <p:bodyStyle>
      <a:lvl1pPr marL="342900" indent="-342900" algn="l" rtl="0" eaLnBrk="0" fontAlgn="base" hangingPunct="0">
        <a:spcBef>
          <a:spcPct val="0"/>
        </a:spcBef>
        <a:spcAft>
          <a:spcPct val="0"/>
        </a:spcAft>
        <a:defRPr sz="1400" b="1">
          <a:solidFill>
            <a:schemeClr val="accent1"/>
          </a:solidFill>
          <a:latin typeface="+mn-lt"/>
          <a:ea typeface="+mn-ea"/>
          <a:cs typeface="+mn-cs"/>
        </a:defRPr>
      </a:lvl1pPr>
      <a:lvl2pPr marL="292100" indent="-290513" algn="l" rtl="0" eaLnBrk="0" fontAlgn="base" hangingPunct="0">
        <a:spcBef>
          <a:spcPct val="0"/>
        </a:spcBef>
        <a:spcAft>
          <a:spcPct val="0"/>
        </a:spcAft>
        <a:buAutoNum type="arabicPeriod"/>
        <a:defRPr sz="1400">
          <a:solidFill>
            <a:schemeClr val="tx1"/>
          </a:solidFill>
          <a:latin typeface="+mn-lt"/>
          <a:cs typeface="+mn-cs"/>
        </a:defRPr>
      </a:lvl2pPr>
      <a:lvl3pPr marL="415925" indent="-103188" algn="l" rtl="0" eaLnBrk="0" fontAlgn="base" hangingPunct="0">
        <a:spcBef>
          <a:spcPct val="0"/>
        </a:spcBef>
        <a:spcAft>
          <a:spcPct val="0"/>
        </a:spcAft>
        <a:buChar char="•"/>
        <a:defRPr sz="1400">
          <a:solidFill>
            <a:schemeClr val="tx1"/>
          </a:solidFill>
          <a:latin typeface="+mn-lt"/>
          <a:cs typeface="+mn-cs"/>
        </a:defRPr>
      </a:lvl3pPr>
      <a:lvl4pPr marL="654050" indent="107950" algn="l" rtl="0" eaLnBrk="0" fontAlgn="base" hangingPunct="0">
        <a:spcBef>
          <a:spcPct val="0"/>
        </a:spcBef>
        <a:spcAft>
          <a:spcPct val="0"/>
        </a:spcAft>
        <a:buFont typeface="Arial" charset="0"/>
        <a:buChar char="-"/>
        <a:defRPr sz="1400">
          <a:solidFill>
            <a:schemeClr val="tx1"/>
          </a:solidFill>
          <a:latin typeface="+mn-lt"/>
          <a:cs typeface="+mn-cs"/>
        </a:defRPr>
      </a:lvl4pPr>
      <a:lvl5pPr marL="792163" indent="103188" algn="l" rtl="0" eaLnBrk="0" fontAlgn="base" hangingPunct="0">
        <a:spcBef>
          <a:spcPct val="0"/>
        </a:spcBef>
        <a:spcAft>
          <a:spcPct val="0"/>
        </a:spcAft>
        <a:buFont typeface="Arial" charset="0"/>
        <a:buChar char="-"/>
        <a:defRPr sz="1400">
          <a:solidFill>
            <a:schemeClr val="tx1"/>
          </a:solidFill>
          <a:latin typeface="+mn-lt"/>
          <a:cs typeface="+mn-cs"/>
        </a:defRPr>
      </a:lvl5pPr>
      <a:lvl6pPr marL="1249363" indent="103188" algn="l" rtl="0" fontAlgn="base">
        <a:spcBef>
          <a:spcPct val="0"/>
        </a:spcBef>
        <a:spcAft>
          <a:spcPct val="0"/>
        </a:spcAft>
        <a:buFont typeface="Arial" pitchFamily="34" charset="0"/>
        <a:buChar char="-"/>
        <a:defRPr sz="1400">
          <a:solidFill>
            <a:schemeClr val="tx1"/>
          </a:solidFill>
          <a:latin typeface="+mn-lt"/>
          <a:cs typeface="+mn-cs"/>
        </a:defRPr>
      </a:lvl6pPr>
      <a:lvl7pPr marL="1706563" indent="103188" algn="l" rtl="0" fontAlgn="base">
        <a:spcBef>
          <a:spcPct val="0"/>
        </a:spcBef>
        <a:spcAft>
          <a:spcPct val="0"/>
        </a:spcAft>
        <a:buFont typeface="Arial" pitchFamily="34" charset="0"/>
        <a:buChar char="-"/>
        <a:defRPr sz="1400">
          <a:solidFill>
            <a:schemeClr val="tx1"/>
          </a:solidFill>
          <a:latin typeface="+mn-lt"/>
          <a:cs typeface="+mn-cs"/>
        </a:defRPr>
      </a:lvl7pPr>
      <a:lvl8pPr marL="2163763" indent="103188" algn="l" rtl="0" fontAlgn="base">
        <a:spcBef>
          <a:spcPct val="0"/>
        </a:spcBef>
        <a:spcAft>
          <a:spcPct val="0"/>
        </a:spcAft>
        <a:buFont typeface="Arial" pitchFamily="34" charset="0"/>
        <a:buChar char="-"/>
        <a:defRPr sz="1400">
          <a:solidFill>
            <a:schemeClr val="tx1"/>
          </a:solidFill>
          <a:latin typeface="+mn-lt"/>
          <a:cs typeface="+mn-cs"/>
        </a:defRPr>
      </a:lvl8pPr>
      <a:lvl9pPr marL="2620963" indent="103188" algn="l" rtl="0" fontAlgn="base">
        <a:spcBef>
          <a:spcPct val="0"/>
        </a:spcBef>
        <a:spcAft>
          <a:spcPct val="0"/>
        </a:spcAft>
        <a:buFont typeface="Arial" pitchFamily="34" charset="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 name="Text Placeholder 50"/>
          <p:cNvSpPr>
            <a:spLocks noGrp="1"/>
          </p:cNvSpPr>
          <p:nvPr>
            <p:ph type="body" idx="1"/>
          </p:nvPr>
        </p:nvSpPr>
        <p:spPr bwMode="gray">
          <a:xfrm>
            <a:off x="179512" y="1124745"/>
            <a:ext cx="8712968" cy="4968552"/>
          </a:xfrm>
          <a:prstGeom prst="rect">
            <a:avLst/>
          </a:prstGeom>
        </p:spPr>
        <p:txBody>
          <a:bodyPr vert="horz" lIns="0" tIns="0" rIns="0" bIns="0" rtlCol="0">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p>
        </p:txBody>
      </p:sp>
      <p:grpSp>
        <p:nvGrpSpPr>
          <p:cNvPr id="2" name="Group 17"/>
          <p:cNvGrpSpPr/>
          <p:nvPr/>
        </p:nvGrpSpPr>
        <p:grpSpPr bwMode="gray">
          <a:xfrm>
            <a:off x="179512" y="1124744"/>
            <a:ext cx="8712968" cy="4968552"/>
            <a:chOff x="179512" y="1124744"/>
            <a:chExt cx="8712968" cy="4968552"/>
          </a:xfrm>
          <a:noFill/>
        </p:grpSpPr>
        <p:sp>
          <p:nvSpPr>
            <p:cNvPr id="29" name="Rectangle 28"/>
            <p:cNvSpPr>
              <a:spLocks noChangeArrowheads="1"/>
            </p:cNvSpPr>
            <p:nvPr userDrawn="1"/>
          </p:nvSpPr>
          <p:spPr bwMode="gray">
            <a:xfrm>
              <a:off x="179512" y="1125120"/>
              <a:ext cx="8712968" cy="4968000"/>
            </a:xfrm>
            <a:prstGeom prst="rect">
              <a:avLst/>
            </a:prstGeom>
            <a:grpFill/>
            <a:ln w="6350" cap="flat" cmpd="sng" algn="ctr">
              <a:noFill/>
              <a:prstDash val="solid"/>
              <a:round/>
              <a:headEnd type="none" w="med" len="med"/>
              <a:tailEnd type="none" w="med" len="med"/>
            </a:ln>
            <a:effectLst/>
          </p:spPr>
          <p:txBody>
            <a:bodyPr lIns="0" tIns="0" rIns="0" bIns="0"/>
            <a:lstStyle/>
            <a:p>
              <a:pPr algn="l" fontAlgn="auto">
                <a:spcBef>
                  <a:spcPct val="50000"/>
                </a:spcBef>
                <a:spcAft>
                  <a:spcPts val="0"/>
                </a:spcAft>
                <a:defRPr/>
              </a:pPr>
              <a:endParaRPr lang="en-GB" sz="1800" b="1" dirty="0" smtClean="0">
                <a:solidFill>
                  <a:prstClr val="black"/>
                </a:solidFill>
                <a:latin typeface="Arial"/>
              </a:endParaRPr>
            </a:p>
          </p:txBody>
        </p:sp>
        <p:sp>
          <p:nvSpPr>
            <p:cNvPr id="30" name="Rectangle 29"/>
            <p:cNvSpPr>
              <a:spLocks noChangeArrowheads="1"/>
            </p:cNvSpPr>
            <p:nvPr userDrawn="1"/>
          </p:nvSpPr>
          <p:spPr bwMode="gray">
            <a:xfrm>
              <a:off x="442824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algn="l" fontAlgn="auto">
                <a:spcBef>
                  <a:spcPct val="50000"/>
                </a:spcBef>
                <a:spcAft>
                  <a:spcPts val="0"/>
                </a:spcAft>
                <a:defRPr/>
              </a:pPr>
              <a:endParaRPr lang="en-GB" sz="1800" b="1" dirty="0" smtClean="0">
                <a:solidFill>
                  <a:prstClr val="black"/>
                </a:solidFill>
                <a:latin typeface="Arial"/>
              </a:endParaRPr>
            </a:p>
          </p:txBody>
        </p:sp>
        <p:sp>
          <p:nvSpPr>
            <p:cNvPr id="31" name="Rectangle 30"/>
            <p:cNvSpPr>
              <a:spLocks noChangeArrowheads="1"/>
            </p:cNvSpPr>
            <p:nvPr userDrawn="1"/>
          </p:nvSpPr>
          <p:spPr bwMode="gray">
            <a:xfrm rot="5400000">
              <a:off x="4428240" y="-747120"/>
              <a:ext cx="216000" cy="8712480"/>
            </a:xfrm>
            <a:prstGeom prst="rect">
              <a:avLst/>
            </a:prstGeom>
            <a:grpFill/>
            <a:ln w="6350" cap="flat" cmpd="sng" algn="ctr">
              <a:noFill/>
              <a:prstDash val="solid"/>
              <a:round/>
              <a:headEnd type="none" w="med" len="med"/>
              <a:tailEnd type="none" w="med" len="med"/>
            </a:ln>
            <a:effectLst/>
          </p:spPr>
          <p:txBody>
            <a:bodyPr lIns="0" tIns="0" rIns="0" bIns="0"/>
            <a:lstStyle/>
            <a:p>
              <a:pPr algn="l" fontAlgn="auto">
                <a:spcBef>
                  <a:spcPct val="50000"/>
                </a:spcBef>
                <a:spcAft>
                  <a:spcPts val="0"/>
                </a:spcAft>
                <a:defRPr/>
              </a:pPr>
              <a:endParaRPr lang="en-GB" sz="1800" b="1" dirty="0" smtClean="0">
                <a:solidFill>
                  <a:prstClr val="black"/>
                </a:solidFill>
                <a:latin typeface="Arial"/>
              </a:endParaRPr>
            </a:p>
          </p:txBody>
        </p:sp>
        <p:sp>
          <p:nvSpPr>
            <p:cNvPr id="32" name="Rectangle 31"/>
            <p:cNvSpPr>
              <a:spLocks noChangeArrowheads="1"/>
            </p:cNvSpPr>
            <p:nvPr userDrawn="1"/>
          </p:nvSpPr>
          <p:spPr bwMode="gray">
            <a:xfrm>
              <a:off x="219612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algn="l" fontAlgn="auto">
                <a:spcBef>
                  <a:spcPct val="50000"/>
                </a:spcBef>
                <a:spcAft>
                  <a:spcPts val="0"/>
                </a:spcAft>
                <a:defRPr/>
              </a:pPr>
              <a:endParaRPr lang="en-GB" sz="1800" b="1" dirty="0" smtClean="0">
                <a:solidFill>
                  <a:prstClr val="black"/>
                </a:solidFill>
                <a:latin typeface="Arial"/>
              </a:endParaRPr>
            </a:p>
          </p:txBody>
        </p:sp>
        <p:sp>
          <p:nvSpPr>
            <p:cNvPr id="33" name="Rectangle 32"/>
            <p:cNvSpPr>
              <a:spLocks noChangeArrowheads="1"/>
            </p:cNvSpPr>
            <p:nvPr userDrawn="1"/>
          </p:nvSpPr>
          <p:spPr bwMode="gray">
            <a:xfrm>
              <a:off x="666036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algn="l" fontAlgn="auto">
                <a:spcBef>
                  <a:spcPct val="50000"/>
                </a:spcBef>
                <a:spcAft>
                  <a:spcPts val="0"/>
                </a:spcAft>
                <a:defRPr/>
              </a:pPr>
              <a:endParaRPr lang="en-GB" sz="1800" b="1" dirty="0" smtClean="0">
                <a:solidFill>
                  <a:prstClr val="black"/>
                </a:solidFill>
                <a:latin typeface="Arial"/>
              </a:endParaRPr>
            </a:p>
          </p:txBody>
        </p:sp>
      </p:grpSp>
      <p:grpSp>
        <p:nvGrpSpPr>
          <p:cNvPr id="3" name="Group 47"/>
          <p:cNvGrpSpPr/>
          <p:nvPr/>
        </p:nvGrpSpPr>
        <p:grpSpPr bwMode="gray">
          <a:xfrm>
            <a:off x="0" y="836712"/>
            <a:ext cx="9144000" cy="5544616"/>
            <a:chOff x="0" y="836712"/>
            <a:chExt cx="9144000" cy="5544616"/>
          </a:xfrm>
          <a:noFill/>
        </p:grpSpPr>
        <p:sp>
          <p:nvSpPr>
            <p:cNvPr id="24" name="Rectangle 23"/>
            <p:cNvSpPr>
              <a:spLocks noChangeArrowheads="1"/>
            </p:cNvSpPr>
            <p:nvPr userDrawn="1"/>
          </p:nvSpPr>
          <p:spPr bwMode="gray">
            <a:xfrm rot="16200000">
              <a:off x="4426396" y="944728"/>
              <a:ext cx="288032" cy="72000"/>
            </a:xfrm>
            <a:prstGeom prst="rect">
              <a:avLst/>
            </a:prstGeom>
            <a:grpFill/>
            <a:ln w="9525" algn="ctr">
              <a:noFill/>
              <a:miter lim="800000"/>
              <a:headEnd/>
              <a:tailEnd/>
            </a:ln>
            <a:effectLst/>
          </p:spPr>
          <p:txBody>
            <a:bodyPr/>
            <a:lstStyle/>
            <a:p>
              <a:pPr algn="l">
                <a:spcBef>
                  <a:spcPct val="50000"/>
                </a:spcBef>
                <a:defRPr/>
              </a:pPr>
              <a:endParaRPr lang="en-GB" sz="1800" b="1" dirty="0">
                <a:solidFill>
                  <a:prstClr val="black"/>
                </a:solidFill>
                <a:latin typeface="Arial"/>
              </a:endParaRPr>
            </a:p>
          </p:txBody>
        </p:sp>
        <p:sp>
          <p:nvSpPr>
            <p:cNvPr id="25" name="Rectangle 5"/>
            <p:cNvSpPr>
              <a:spLocks noChangeArrowheads="1"/>
            </p:cNvSpPr>
            <p:nvPr userDrawn="1"/>
          </p:nvSpPr>
          <p:spPr bwMode="gray">
            <a:xfrm rot="16200000">
              <a:off x="4426397" y="6201312"/>
              <a:ext cx="288032" cy="72000"/>
            </a:xfrm>
            <a:prstGeom prst="rect">
              <a:avLst/>
            </a:prstGeom>
            <a:grpFill/>
            <a:ln w="9525" algn="ctr">
              <a:noFill/>
              <a:miter lim="800000"/>
              <a:headEnd/>
              <a:tailEnd/>
            </a:ln>
            <a:effectLst/>
          </p:spPr>
          <p:txBody>
            <a:bodyPr/>
            <a:lstStyle/>
            <a:p>
              <a:pPr algn="l">
                <a:spcBef>
                  <a:spcPct val="50000"/>
                </a:spcBef>
                <a:defRPr/>
              </a:pPr>
              <a:endParaRPr lang="en-GB" sz="1800" b="1" dirty="0">
                <a:solidFill>
                  <a:prstClr val="black"/>
                </a:solidFill>
                <a:latin typeface="Arial"/>
              </a:endParaRPr>
            </a:p>
          </p:txBody>
        </p:sp>
        <p:sp>
          <p:nvSpPr>
            <p:cNvPr id="26" name="Rectangle 4"/>
            <p:cNvSpPr/>
            <p:nvPr userDrawn="1"/>
          </p:nvSpPr>
          <p:spPr bwMode="gray">
            <a:xfrm flipV="1">
              <a:off x="0" y="3573120"/>
              <a:ext cx="180000" cy="72000"/>
            </a:xfrm>
            <a:prstGeom prst="rect">
              <a:avLst/>
            </a:prstGeom>
            <a:grpFill/>
            <a:ln w="9525" algn="ctr">
              <a:noFill/>
              <a:miter lim="800000"/>
              <a:headEnd/>
              <a:tailEnd/>
            </a:ln>
            <a:effectLst/>
          </p:spPr>
          <p:txBody>
            <a:bodyPr/>
            <a:lstStyle/>
            <a:p>
              <a:pPr algn="l">
                <a:spcBef>
                  <a:spcPct val="50000"/>
                </a:spcBef>
                <a:defRPr/>
              </a:pPr>
              <a:endParaRPr lang="en-GB" sz="1800" b="1" dirty="0">
                <a:solidFill>
                  <a:prstClr val="black"/>
                </a:solidFill>
                <a:latin typeface="Arial"/>
              </a:endParaRPr>
            </a:p>
          </p:txBody>
        </p:sp>
        <p:sp>
          <p:nvSpPr>
            <p:cNvPr id="27" name="Rectangle 26"/>
            <p:cNvSpPr/>
            <p:nvPr userDrawn="1"/>
          </p:nvSpPr>
          <p:spPr bwMode="gray">
            <a:xfrm>
              <a:off x="8892480" y="3573120"/>
              <a:ext cx="251520" cy="72000"/>
            </a:xfrm>
            <a:prstGeom prst="rect">
              <a:avLst/>
            </a:prstGeom>
            <a:grpFill/>
            <a:ln w="9525" algn="ctr">
              <a:noFill/>
              <a:miter lim="800000"/>
              <a:headEnd/>
              <a:tailEnd/>
            </a:ln>
            <a:effectLst/>
          </p:spPr>
          <p:txBody>
            <a:bodyPr/>
            <a:lstStyle/>
            <a:p>
              <a:pPr algn="l">
                <a:spcBef>
                  <a:spcPct val="50000"/>
                </a:spcBef>
                <a:defRPr/>
              </a:pPr>
              <a:endParaRPr lang="en-GB" sz="1800" b="1" dirty="0">
                <a:solidFill>
                  <a:prstClr val="black"/>
                </a:solidFill>
                <a:latin typeface="Arial"/>
              </a:endParaRPr>
            </a:p>
          </p:txBody>
        </p:sp>
      </p:grpSp>
      <p:sp>
        <p:nvSpPr>
          <p:cNvPr id="22" name="Freeform 20"/>
          <p:cNvSpPr>
            <a:spLocks noChangeAspect="1"/>
          </p:cNvSpPr>
          <p:nvPr/>
        </p:nvSpPr>
        <p:spPr bwMode="gray">
          <a:xfrm>
            <a:off x="4" y="1"/>
            <a:ext cx="9140825" cy="835025"/>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lgn="l">
              <a:spcBef>
                <a:spcPct val="50000"/>
              </a:spcBef>
              <a:defRPr/>
            </a:pPr>
            <a:endParaRPr lang="en-GB" sz="1800" b="1" dirty="0">
              <a:solidFill>
                <a:prstClr val="black"/>
              </a:solidFill>
              <a:latin typeface="Arial"/>
            </a:endParaRPr>
          </a:p>
        </p:txBody>
      </p:sp>
      <p:sp>
        <p:nvSpPr>
          <p:cNvPr id="34" name="Line 10"/>
          <p:cNvSpPr>
            <a:spLocks noChangeShapeType="1"/>
          </p:cNvSpPr>
          <p:nvPr/>
        </p:nvSpPr>
        <p:spPr bwMode="gray">
          <a:xfrm>
            <a:off x="179512" y="6381332"/>
            <a:ext cx="8712968" cy="0"/>
          </a:xfrm>
          <a:prstGeom prst="line">
            <a:avLst/>
          </a:prstGeom>
          <a:noFill/>
          <a:ln w="3175">
            <a:solidFill>
              <a:schemeClr val="tx1"/>
            </a:solidFill>
            <a:round/>
            <a:headEnd/>
            <a:tailEnd/>
          </a:ln>
        </p:spPr>
        <p:txBody>
          <a:bodyPr/>
          <a:lstStyle/>
          <a:p>
            <a:pPr algn="l"/>
            <a:endParaRPr lang="en-GB" sz="1800" b="1" dirty="0">
              <a:solidFill>
                <a:prstClr val="black"/>
              </a:solidFill>
              <a:latin typeface="Arial" pitchFamily="34" charset="0"/>
            </a:endParaRPr>
          </a:p>
        </p:txBody>
      </p:sp>
      <p:sp>
        <p:nvSpPr>
          <p:cNvPr id="36" name="Rectangle 35"/>
          <p:cNvSpPr/>
          <p:nvPr/>
        </p:nvSpPr>
        <p:spPr bwMode="gray">
          <a:xfrm>
            <a:off x="8389560" y="6381332"/>
            <a:ext cx="502920" cy="280800"/>
          </a:xfrm>
          <a:prstGeom prst="rect">
            <a:avLst/>
          </a:prstGeom>
          <a:ln>
            <a:miter lim="800000"/>
            <a:headEnd/>
            <a:tailEnd/>
          </a:ln>
        </p:spPr>
        <p:txBody>
          <a:bodyPr vert="horz" wrap="square" lIns="72000" tIns="72000" rIns="0" bIns="0" numCol="1" anchor="t" anchorCtr="0" compatLnSpc="1">
            <a:prstTxWarp prst="textNoShape">
              <a:avLst/>
            </a:prstTxWarp>
          </a:bodyPr>
          <a:lstStyle/>
          <a:p>
            <a:pPr algn="r">
              <a:spcBef>
                <a:spcPct val="40000"/>
              </a:spcBef>
            </a:pPr>
            <a:fld id="{358FC8E3-FE67-4452-9F4E-9A47A20D0542}" type="slidenum">
              <a:rPr lang="en-GB" sz="900" b="1" smtClean="0">
                <a:solidFill>
                  <a:srgbClr val="00338D"/>
                </a:solidFill>
                <a:latin typeface="Arial"/>
                <a:cs typeface="Arial" charset="0"/>
              </a:rPr>
              <a:pPr algn="r">
                <a:spcBef>
                  <a:spcPct val="40000"/>
                </a:spcBef>
              </a:pPr>
              <a:t>‹#›</a:t>
            </a:fld>
            <a:endParaRPr lang="en-GB" sz="900" b="1" dirty="0">
              <a:solidFill>
                <a:srgbClr val="00338D"/>
              </a:solidFill>
              <a:latin typeface="Arial"/>
              <a:cs typeface="Arial" charset="0"/>
            </a:endParaRPr>
          </a:p>
        </p:txBody>
      </p:sp>
      <p:sp>
        <p:nvSpPr>
          <p:cNvPr id="46" name="Title Placeholder 45"/>
          <p:cNvSpPr>
            <a:spLocks noGrp="1"/>
          </p:cNvSpPr>
          <p:nvPr>
            <p:ph type="title"/>
          </p:nvPr>
        </p:nvSpPr>
        <p:spPr bwMode="gray">
          <a:xfrm>
            <a:off x="179512" y="116632"/>
            <a:ext cx="8712968" cy="576064"/>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r>
              <a:rPr lang="en-GB" dirty="0" smtClean="0"/>
              <a:t>Click to edit Master title style</a:t>
            </a:r>
            <a:endParaRPr lang="en-GB" dirty="0"/>
          </a:p>
        </p:txBody>
      </p:sp>
      <p:sp>
        <p:nvSpPr>
          <p:cNvPr id="19" name="Text Box 8"/>
          <p:cNvSpPr txBox="1">
            <a:spLocks noChangeArrowheads="1"/>
          </p:cNvSpPr>
          <p:nvPr>
            <p:custDataLst>
              <p:tags r:id="rId28"/>
            </p:custDataLst>
          </p:nvPr>
        </p:nvSpPr>
        <p:spPr bwMode="auto">
          <a:xfrm>
            <a:off x="203700" y="6400845"/>
            <a:ext cx="3072911" cy="276999"/>
          </a:xfrm>
          <a:prstGeom prst="rect">
            <a:avLst/>
          </a:prstGeom>
          <a:noFill/>
          <a:ln w="9525">
            <a:noFill/>
            <a:miter lim="800000"/>
            <a:headEnd/>
            <a:tailEnd/>
          </a:ln>
          <a:effectLst/>
        </p:spPr>
        <p:txBody>
          <a:bodyPr lIns="0" rIns="0">
            <a:spAutoFit/>
          </a:bodyPr>
          <a:lstStyle/>
          <a:p>
            <a:pPr algn="l">
              <a:spcBef>
                <a:spcPct val="50000"/>
              </a:spcBef>
              <a:defRPr/>
            </a:pPr>
            <a:r>
              <a:rPr lang="en-US" sz="400" dirty="0">
                <a:solidFill>
                  <a:srgbClr val="00338D"/>
                </a:solidFill>
                <a:latin typeface="Arial" charset="0"/>
              </a:rPr>
              <a:t>© </a:t>
            </a:r>
            <a:r>
              <a:rPr lang="en-US" sz="400" dirty="0" smtClean="0">
                <a:solidFill>
                  <a:srgbClr val="00338D"/>
                </a:solidFill>
                <a:latin typeface="Arial" charset="0"/>
              </a:rPr>
              <a:t>2012 </a:t>
            </a:r>
            <a:r>
              <a:rPr lang="en-US" sz="400" dirty="0">
                <a:solidFill>
                  <a:srgbClr val="00338D"/>
                </a:solidFill>
                <a:latin typeface="Arial" charset="0"/>
              </a:rPr>
              <a:t>KPMG Professional Services, a partnership registered in Nigeria and a member firm of the KPMG network of independent member firms affiliated with KPMG International Cooperative (‘’KPMG International’’), a Swiss entity. All rights reserved. Printed in Nigeria</a:t>
            </a:r>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 id="2147483920" r:id="rId17"/>
    <p:sldLayoutId id="2147483921" r:id="rId18"/>
    <p:sldLayoutId id="2147483922" r:id="rId19"/>
    <p:sldLayoutId id="2147483923" r:id="rId20"/>
    <p:sldLayoutId id="2147483924" r:id="rId21"/>
    <p:sldLayoutId id="2147483925" r:id="rId22"/>
    <p:sldLayoutId id="2147483926" r:id="rId23"/>
    <p:sldLayoutId id="2147483927" r:id="rId24"/>
    <p:sldLayoutId id="2147483928" r:id="rId25"/>
    <p:sldLayoutId id="2147483929" r:id="rId26"/>
  </p:sldLayoutIdLst>
  <p:transition/>
  <p:hf hdr="0" ftr="0" dt="0"/>
  <p:txStyles>
    <p:titleStyle>
      <a:lvl1pPr algn="l" defTabSz="914400" rtl="0" eaLnBrk="1" latinLnBrk="0" hangingPunct="1">
        <a:spcBef>
          <a:spcPct val="0"/>
        </a:spcBef>
        <a:buNone/>
        <a:defRPr lang="en-GB" sz="2000" b="1" kern="120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p:titleStyle>
    <p:bodyStyle>
      <a:lvl1pPr marL="0" indent="0" algn="l" defTabSz="914400" rtl="0" eaLnBrk="1" latinLnBrk="0" hangingPunct="1">
        <a:lnSpc>
          <a:spcPct val="100000"/>
        </a:lnSpc>
        <a:spcBef>
          <a:spcPts val="1200"/>
        </a:spcBef>
        <a:buFont typeface="Arial" pitchFamily="34" charset="0"/>
        <a:buNone/>
        <a:defRPr lang="en-US" sz="16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16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rgbClr val="97989A"/>
        </a:buClr>
        <a:buFont typeface="Arial" pitchFamily="34" charset="0"/>
        <a:buChar char="■"/>
        <a:defRPr lang="en-US" sz="16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rgbClr val="97989A"/>
        </a:buClr>
        <a:buFont typeface="Arial" pitchFamily="34" charset="0"/>
        <a:buChar char="–"/>
        <a:tabLst/>
        <a:defRPr lang="en-US" sz="16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rgbClr val="97989A"/>
        </a:buClr>
        <a:buFont typeface="Arial" pitchFamily="34" charset="0"/>
        <a:buChar char="■"/>
        <a:tabLst/>
        <a:defRPr lang="en-GB" sz="16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3666" name="Picture 6" descr="Banner_no-trans.png"/>
          <p:cNvPicPr>
            <a:picLocks noChangeAspect="1"/>
          </p:cNvPicPr>
          <p:nvPr/>
        </p:nvPicPr>
        <p:blipFill>
          <a:blip r:embed="rId4" cstate="print"/>
          <a:srcRect/>
          <a:stretch>
            <a:fillRect/>
          </a:stretch>
        </p:blipFill>
        <p:spPr bwMode="auto">
          <a:xfrm>
            <a:off x="0" y="0"/>
            <a:ext cx="9144000" cy="1027113"/>
          </a:xfrm>
          <a:prstGeom prst="rect">
            <a:avLst/>
          </a:prstGeom>
          <a:noFill/>
          <a:ln w="9525">
            <a:noFill/>
            <a:miter lim="800000"/>
            <a:headEnd/>
            <a:tailEnd/>
          </a:ln>
        </p:spPr>
      </p:pic>
      <p:sp>
        <p:nvSpPr>
          <p:cNvPr id="8" name="Line 10"/>
          <p:cNvSpPr>
            <a:spLocks noChangeShapeType="1"/>
          </p:cNvSpPr>
          <p:nvPr/>
        </p:nvSpPr>
        <p:spPr bwMode="auto">
          <a:xfrm>
            <a:off x="300042" y="6373813"/>
            <a:ext cx="8529637" cy="0"/>
          </a:xfrm>
          <a:prstGeom prst="line">
            <a:avLst/>
          </a:prstGeom>
          <a:noFill/>
          <a:ln w="3175">
            <a:solidFill>
              <a:srgbClr val="000000"/>
            </a:solidFill>
            <a:round/>
            <a:headEnd/>
            <a:tailEnd/>
          </a:ln>
        </p:spPr>
        <p:txBody>
          <a:bodyPr/>
          <a:lstStyle/>
          <a:p>
            <a:endParaRPr lang="en-US" dirty="0">
              <a:solidFill>
                <a:srgbClr val="000000"/>
              </a:solidFill>
            </a:endParaRPr>
          </a:p>
        </p:txBody>
      </p:sp>
      <p:sp>
        <p:nvSpPr>
          <p:cNvPr id="9" name="Line 10"/>
          <p:cNvSpPr>
            <a:spLocks noChangeShapeType="1"/>
          </p:cNvSpPr>
          <p:nvPr/>
        </p:nvSpPr>
        <p:spPr bwMode="auto">
          <a:xfrm>
            <a:off x="201617" y="6373813"/>
            <a:ext cx="8639175" cy="0"/>
          </a:xfrm>
          <a:prstGeom prst="line">
            <a:avLst/>
          </a:prstGeom>
          <a:noFill/>
          <a:ln w="3175">
            <a:solidFill>
              <a:srgbClr val="000000"/>
            </a:solidFill>
            <a:round/>
            <a:headEnd/>
            <a:tailEnd/>
          </a:ln>
        </p:spPr>
        <p:txBody>
          <a:bodyPr/>
          <a:lstStyle/>
          <a:p>
            <a:endParaRPr lang="en-US" dirty="0">
              <a:solidFill>
                <a:srgbClr val="000000"/>
              </a:solidFill>
            </a:endParaRPr>
          </a:p>
        </p:txBody>
      </p:sp>
      <p:sp>
        <p:nvSpPr>
          <p:cNvPr id="113670" name="Rectangle 2"/>
          <p:cNvSpPr>
            <a:spLocks noGrp="1" noChangeArrowheads="1"/>
          </p:cNvSpPr>
          <p:nvPr>
            <p:ph type="title"/>
          </p:nvPr>
        </p:nvSpPr>
        <p:spPr bwMode="auto">
          <a:xfrm>
            <a:off x="203213" y="115888"/>
            <a:ext cx="8545513"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13671" name="Rectangle 3"/>
          <p:cNvSpPr>
            <a:spLocks noGrp="1" noChangeArrowheads="1"/>
          </p:cNvSpPr>
          <p:nvPr>
            <p:ph type="body" idx="1"/>
          </p:nvPr>
        </p:nvSpPr>
        <p:spPr bwMode="auto">
          <a:xfrm>
            <a:off x="211138" y="1389063"/>
            <a:ext cx="8682037"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Slide Number Placeholder 6"/>
          <p:cNvSpPr>
            <a:spLocks noGrp="1"/>
          </p:cNvSpPr>
          <p:nvPr>
            <p:ph type="sldNum" sz="quarter" idx="4"/>
          </p:nvPr>
        </p:nvSpPr>
        <p:spPr bwMode="auto">
          <a:xfrm>
            <a:off x="8297868" y="6386513"/>
            <a:ext cx="658812"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lnSpc>
                <a:spcPct val="100000"/>
              </a:lnSpc>
              <a:defRPr sz="900" b="0">
                <a:solidFill>
                  <a:srgbClr val="00338D"/>
                </a:solidFill>
              </a:defRPr>
            </a:lvl1pPr>
          </a:lstStyle>
          <a:p>
            <a:fld id="{BDBC2786-5DA6-4E00-8DD1-A7101E10C60D}" type="slidenum">
              <a:rPr lang="en-US"/>
              <a:pPr/>
              <a:t>‹#›</a:t>
            </a:fld>
            <a:endParaRPr lang="en-US" dirty="0"/>
          </a:p>
        </p:txBody>
      </p:sp>
      <p:sp>
        <p:nvSpPr>
          <p:cNvPr id="11" name="Text Box 8"/>
          <p:cNvSpPr txBox="1">
            <a:spLocks noChangeArrowheads="1"/>
          </p:cNvSpPr>
          <p:nvPr>
            <p:custDataLst>
              <p:tags r:id="rId3"/>
            </p:custDataLst>
          </p:nvPr>
        </p:nvSpPr>
        <p:spPr bwMode="auto">
          <a:xfrm>
            <a:off x="203700" y="6400845"/>
            <a:ext cx="3072911" cy="276999"/>
          </a:xfrm>
          <a:prstGeom prst="rect">
            <a:avLst/>
          </a:prstGeom>
          <a:noFill/>
          <a:ln w="9525">
            <a:noFill/>
            <a:miter lim="800000"/>
            <a:headEnd/>
            <a:tailEnd/>
          </a:ln>
          <a:effectLst/>
        </p:spPr>
        <p:txBody>
          <a:bodyPr lIns="0" rIns="0">
            <a:spAutoFit/>
          </a:bodyPr>
          <a:lstStyle/>
          <a:p>
            <a:pPr algn="l">
              <a:spcBef>
                <a:spcPct val="50000"/>
              </a:spcBef>
              <a:defRPr/>
            </a:pPr>
            <a:r>
              <a:rPr lang="en-US" sz="400" dirty="0">
                <a:solidFill>
                  <a:srgbClr val="00338D"/>
                </a:solidFill>
                <a:latin typeface="Arial" charset="0"/>
              </a:rPr>
              <a:t>© </a:t>
            </a:r>
            <a:r>
              <a:rPr lang="en-US" sz="400" dirty="0" smtClean="0">
                <a:solidFill>
                  <a:srgbClr val="00338D"/>
                </a:solidFill>
                <a:latin typeface="Arial" charset="0"/>
              </a:rPr>
              <a:t>2012 </a:t>
            </a:r>
            <a:r>
              <a:rPr lang="en-US" sz="400" dirty="0">
                <a:solidFill>
                  <a:srgbClr val="00338D"/>
                </a:solidFill>
                <a:latin typeface="Arial" charset="0"/>
              </a:rPr>
              <a:t>KPMG Professional Services, a partnership registered in Nigeria and a member firm of the KPMG network of independent member firms affiliated with KPMG International Cooperative (‘’KPMG International’’), a Swiss entity. All rights reserved. Printed in Nigeria</a:t>
            </a:r>
          </a:p>
        </p:txBody>
      </p:sp>
    </p:spTree>
  </p:cSld>
  <p:clrMap bg1="lt1" tx1="dk1" bg2="lt2" tx2="dk2" accent1="accent1" accent2="accent2" accent3="accent3" accent4="accent4" accent5="accent5" accent6="accent6" hlink="hlink" folHlink="folHlink"/>
  <p:sldLayoutIdLst>
    <p:sldLayoutId id="2147483931" r:id="rId1"/>
  </p:sldLayoutIdLst>
  <p:transition>
    <p:wipe dir="r"/>
  </p:transition>
  <p:hf hdr="0" ftr="0" dt="0"/>
  <p:txStyles>
    <p:titleStyle>
      <a:lvl1pPr algn="l" rtl="0" fontAlgn="base">
        <a:spcBef>
          <a:spcPct val="0"/>
        </a:spcBef>
        <a:spcAft>
          <a:spcPct val="0"/>
        </a:spcAft>
        <a:defRPr b="1">
          <a:solidFill>
            <a:schemeClr val="bg1"/>
          </a:solidFill>
          <a:latin typeface="+mj-lt"/>
          <a:ea typeface="+mj-ea"/>
          <a:cs typeface="+mj-cs"/>
        </a:defRPr>
      </a:lvl1pPr>
      <a:lvl2pPr algn="l" rtl="0" fontAlgn="base">
        <a:spcBef>
          <a:spcPct val="0"/>
        </a:spcBef>
        <a:spcAft>
          <a:spcPct val="0"/>
        </a:spcAft>
        <a:defRPr b="1">
          <a:solidFill>
            <a:schemeClr val="bg1"/>
          </a:solidFill>
          <a:latin typeface="Arial" charset="0"/>
          <a:cs typeface="Arial" charset="0"/>
        </a:defRPr>
      </a:lvl2pPr>
      <a:lvl3pPr algn="l" rtl="0" fontAlgn="base">
        <a:spcBef>
          <a:spcPct val="0"/>
        </a:spcBef>
        <a:spcAft>
          <a:spcPct val="0"/>
        </a:spcAft>
        <a:defRPr b="1">
          <a:solidFill>
            <a:schemeClr val="bg1"/>
          </a:solidFill>
          <a:latin typeface="Arial" charset="0"/>
          <a:cs typeface="Arial" charset="0"/>
        </a:defRPr>
      </a:lvl3pPr>
      <a:lvl4pPr algn="l" rtl="0" fontAlgn="base">
        <a:spcBef>
          <a:spcPct val="0"/>
        </a:spcBef>
        <a:spcAft>
          <a:spcPct val="0"/>
        </a:spcAft>
        <a:defRPr b="1">
          <a:solidFill>
            <a:schemeClr val="bg1"/>
          </a:solidFill>
          <a:latin typeface="Arial" charset="0"/>
          <a:cs typeface="Arial" charset="0"/>
        </a:defRPr>
      </a:lvl4pPr>
      <a:lvl5pPr algn="l" rtl="0" fontAlgn="base">
        <a:spcBef>
          <a:spcPct val="0"/>
        </a:spcBef>
        <a:spcAft>
          <a:spcPct val="0"/>
        </a:spcAft>
        <a:defRPr b="1">
          <a:solidFill>
            <a:schemeClr val="bg1"/>
          </a:solidFill>
          <a:latin typeface="Arial" charset="0"/>
          <a:cs typeface="Arial" charset="0"/>
        </a:defRPr>
      </a:lvl5pPr>
      <a:lvl6pPr marL="457200" algn="l" rtl="0" fontAlgn="base">
        <a:spcBef>
          <a:spcPct val="0"/>
        </a:spcBef>
        <a:spcAft>
          <a:spcPct val="0"/>
        </a:spcAft>
        <a:defRPr b="1">
          <a:solidFill>
            <a:schemeClr val="bg1"/>
          </a:solidFill>
          <a:latin typeface="Arial" charset="0"/>
          <a:cs typeface="Arial" charset="0"/>
        </a:defRPr>
      </a:lvl6pPr>
      <a:lvl7pPr marL="914400" algn="l" rtl="0" fontAlgn="base">
        <a:spcBef>
          <a:spcPct val="0"/>
        </a:spcBef>
        <a:spcAft>
          <a:spcPct val="0"/>
        </a:spcAft>
        <a:defRPr b="1">
          <a:solidFill>
            <a:schemeClr val="bg1"/>
          </a:solidFill>
          <a:latin typeface="Arial" charset="0"/>
          <a:cs typeface="Arial" charset="0"/>
        </a:defRPr>
      </a:lvl7pPr>
      <a:lvl8pPr marL="1371600" algn="l" rtl="0" fontAlgn="base">
        <a:spcBef>
          <a:spcPct val="0"/>
        </a:spcBef>
        <a:spcAft>
          <a:spcPct val="0"/>
        </a:spcAft>
        <a:defRPr b="1">
          <a:solidFill>
            <a:schemeClr val="bg1"/>
          </a:solidFill>
          <a:latin typeface="Arial" charset="0"/>
          <a:cs typeface="Arial" charset="0"/>
        </a:defRPr>
      </a:lvl8pPr>
      <a:lvl9pPr marL="1828800" algn="l" rtl="0" fontAlgn="base">
        <a:spcBef>
          <a:spcPct val="0"/>
        </a:spcBef>
        <a:spcAft>
          <a:spcPct val="0"/>
        </a:spcAft>
        <a:defRPr b="1">
          <a:solidFill>
            <a:schemeClr val="bg1"/>
          </a:solidFill>
          <a:latin typeface="Arial" charset="0"/>
          <a:cs typeface="Arial" charset="0"/>
        </a:defRPr>
      </a:lvl9pPr>
    </p:titleStyle>
    <p:bodyStyle>
      <a:lvl1pPr marL="266700" indent="-266700" algn="l" rtl="0" fontAlgn="base">
        <a:spcBef>
          <a:spcPct val="0"/>
        </a:spcBef>
        <a:spcAft>
          <a:spcPct val="0"/>
        </a:spcAft>
        <a:buAutoNum type="arabicPeriod"/>
        <a:tabLst>
          <a:tab pos="568325" algn="l"/>
        </a:tabLst>
        <a:defRPr sz="1400" b="1">
          <a:solidFill>
            <a:schemeClr val="tx1"/>
          </a:solidFill>
          <a:latin typeface="+mn-lt"/>
          <a:ea typeface="+mn-ea"/>
          <a:cs typeface="+mn-cs"/>
        </a:defRPr>
      </a:lvl1pPr>
      <a:lvl2pPr marL="268288" algn="l" rtl="0" fontAlgn="base">
        <a:spcBef>
          <a:spcPct val="0"/>
        </a:spcBef>
        <a:spcAft>
          <a:spcPct val="0"/>
        </a:spcAft>
        <a:tabLst>
          <a:tab pos="568325" algn="l"/>
        </a:tabLst>
        <a:defRPr sz="1400">
          <a:solidFill>
            <a:schemeClr val="tx1"/>
          </a:solidFill>
          <a:latin typeface="+mn-lt"/>
          <a:cs typeface="+mn-cs"/>
        </a:defRPr>
      </a:lvl2pPr>
      <a:lvl3pPr marL="279400" indent="139700" algn="l" rtl="0" fontAlgn="base">
        <a:spcBef>
          <a:spcPct val="0"/>
        </a:spcBef>
        <a:spcAft>
          <a:spcPct val="0"/>
        </a:spcAft>
        <a:buFont typeface="Arial" charset="0"/>
        <a:buChar char="-"/>
        <a:tabLst>
          <a:tab pos="568325" algn="l"/>
        </a:tabLst>
        <a:defRPr sz="1400">
          <a:solidFill>
            <a:schemeClr val="tx1"/>
          </a:solidFill>
          <a:latin typeface="+mn-lt"/>
          <a:cs typeface="+mn-cs"/>
        </a:defRPr>
      </a:lvl3pPr>
      <a:lvl4pPr marL="538163" indent="153988" algn="l" rtl="0" fontAlgn="base">
        <a:spcBef>
          <a:spcPct val="0"/>
        </a:spcBef>
        <a:spcAft>
          <a:spcPct val="0"/>
        </a:spcAft>
        <a:buFont typeface="Arial" charset="0"/>
        <a:buChar char="-"/>
        <a:tabLst>
          <a:tab pos="568325" algn="l"/>
        </a:tabLst>
        <a:defRPr sz="1400">
          <a:solidFill>
            <a:schemeClr val="tx1"/>
          </a:solidFill>
          <a:latin typeface="+mn-lt"/>
          <a:cs typeface="+mn-cs"/>
        </a:defRPr>
      </a:lvl4pPr>
      <a:lvl5pPr marL="6937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5pPr>
      <a:lvl6pPr marL="11509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6pPr>
      <a:lvl7pPr marL="16081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7pPr>
      <a:lvl8pPr marL="20653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8pPr>
      <a:lvl9pPr marL="25225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4935" name="Rectangle 3"/>
          <p:cNvSpPr>
            <a:spLocks noGrp="1" noChangeArrowheads="1"/>
          </p:cNvSpPr>
          <p:nvPr>
            <p:ph type="body" idx="1"/>
          </p:nvPr>
        </p:nvSpPr>
        <p:spPr bwMode="auto">
          <a:xfrm>
            <a:off x="298939" y="1308100"/>
            <a:ext cx="8544658" cy="4800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pic>
        <p:nvPicPr>
          <p:cNvPr id="124943" name="Picture 15" descr="Banner-4_A4"/>
          <p:cNvPicPr>
            <a:picLocks noChangeAspect="1" noChangeArrowheads="1"/>
          </p:cNvPicPr>
          <p:nvPr/>
        </p:nvPicPr>
        <p:blipFill>
          <a:blip r:embed="rId8" cstate="print"/>
          <a:srcRect/>
          <a:stretch>
            <a:fillRect/>
          </a:stretch>
        </p:blipFill>
        <p:spPr bwMode="auto">
          <a:xfrm>
            <a:off x="0" y="0"/>
            <a:ext cx="9139604" cy="1027113"/>
          </a:xfrm>
          <a:prstGeom prst="rect">
            <a:avLst/>
          </a:prstGeom>
          <a:noFill/>
        </p:spPr>
      </p:pic>
      <p:sp>
        <p:nvSpPr>
          <p:cNvPr id="8" name="Line 10"/>
          <p:cNvSpPr>
            <a:spLocks noChangeShapeType="1"/>
          </p:cNvSpPr>
          <p:nvPr/>
        </p:nvSpPr>
        <p:spPr bwMode="auto">
          <a:xfrm>
            <a:off x="300406" y="6373813"/>
            <a:ext cx="8571034" cy="0"/>
          </a:xfrm>
          <a:prstGeom prst="line">
            <a:avLst/>
          </a:prstGeom>
          <a:noFill/>
          <a:ln w="3175">
            <a:solidFill>
              <a:srgbClr val="000000"/>
            </a:solidFill>
            <a:round/>
            <a:headEnd/>
            <a:tailEnd/>
          </a:ln>
        </p:spPr>
        <p:txBody>
          <a:bodyPr/>
          <a:lstStyle/>
          <a:p>
            <a:pPr algn="l">
              <a:spcBef>
                <a:spcPct val="50000"/>
              </a:spcBef>
            </a:pPr>
            <a:endParaRPr lang="en-GB" sz="1200">
              <a:solidFill>
                <a:srgbClr val="000000"/>
              </a:solidFill>
              <a:latin typeface="Arial" charset="0"/>
            </a:endParaRPr>
          </a:p>
        </p:txBody>
      </p:sp>
      <p:sp>
        <p:nvSpPr>
          <p:cNvPr id="124934" name="Rectangle 2"/>
          <p:cNvSpPr>
            <a:spLocks noGrp="1" noChangeArrowheads="1"/>
          </p:cNvSpPr>
          <p:nvPr>
            <p:ph type="title"/>
          </p:nvPr>
        </p:nvSpPr>
        <p:spPr bwMode="gray">
          <a:xfrm>
            <a:off x="298939" y="115888"/>
            <a:ext cx="8544658"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GB" smtClean="0"/>
          </a:p>
        </p:txBody>
      </p:sp>
      <p:sp>
        <p:nvSpPr>
          <p:cNvPr id="13" name="Slide Number Placeholder 6"/>
          <p:cNvSpPr>
            <a:spLocks noGrp="1"/>
          </p:cNvSpPr>
          <p:nvPr>
            <p:ph type="sldNum" sz="quarter" idx="4"/>
          </p:nvPr>
        </p:nvSpPr>
        <p:spPr bwMode="auto">
          <a:xfrm>
            <a:off x="8298475" y="6386513"/>
            <a:ext cx="657957"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spcBef>
                <a:spcPct val="40000"/>
              </a:spcBef>
              <a:defRPr sz="900">
                <a:solidFill>
                  <a:srgbClr val="00338D"/>
                </a:solidFill>
                <a:latin typeface="Arial"/>
              </a:defRPr>
            </a:lvl1pPr>
          </a:lstStyle>
          <a:p>
            <a:fld id="{10A8C41A-280E-4434-B41F-CE04941696F9}" type="slidenum">
              <a:rPr lang="en-GB" smtClean="0"/>
              <a:pPr/>
              <a:t>‹#›</a:t>
            </a:fld>
            <a:endParaRPr lang="en-GB"/>
          </a:p>
        </p:txBody>
      </p:sp>
      <p:sp>
        <p:nvSpPr>
          <p:cNvPr id="9" name="Text Box 8"/>
          <p:cNvSpPr txBox="1">
            <a:spLocks noChangeArrowheads="1"/>
          </p:cNvSpPr>
          <p:nvPr>
            <p:custDataLst>
              <p:tags r:id="rId7"/>
            </p:custDataLst>
          </p:nvPr>
        </p:nvSpPr>
        <p:spPr bwMode="auto">
          <a:xfrm>
            <a:off x="245904" y="6400845"/>
            <a:ext cx="3072911" cy="276999"/>
          </a:xfrm>
          <a:prstGeom prst="rect">
            <a:avLst/>
          </a:prstGeom>
          <a:noFill/>
          <a:ln w="9525">
            <a:noFill/>
            <a:miter lim="800000"/>
            <a:headEnd/>
            <a:tailEnd/>
          </a:ln>
          <a:effectLst/>
        </p:spPr>
        <p:txBody>
          <a:bodyPr lIns="0" rIns="0">
            <a:spAutoFit/>
          </a:bodyPr>
          <a:lstStyle/>
          <a:p>
            <a:pPr algn="l">
              <a:spcBef>
                <a:spcPct val="50000"/>
              </a:spcBef>
              <a:defRPr/>
            </a:pPr>
            <a:r>
              <a:rPr lang="en-US" sz="400" dirty="0">
                <a:solidFill>
                  <a:srgbClr val="00338D"/>
                </a:solidFill>
                <a:latin typeface="Arial" charset="0"/>
              </a:rPr>
              <a:t>© </a:t>
            </a:r>
            <a:r>
              <a:rPr lang="en-US" sz="400" dirty="0" smtClean="0">
                <a:solidFill>
                  <a:srgbClr val="00338D"/>
                </a:solidFill>
                <a:latin typeface="Arial" charset="0"/>
              </a:rPr>
              <a:t>2012 </a:t>
            </a:r>
            <a:r>
              <a:rPr lang="en-US" sz="400" dirty="0">
                <a:solidFill>
                  <a:srgbClr val="00338D"/>
                </a:solidFill>
                <a:latin typeface="Arial" charset="0"/>
              </a:rPr>
              <a:t>KPMG Professional Services, a partnership registered in Nigeria and a member firm of the KPMG network of independent member firms affiliated with KPMG International Cooperative (‘’KPMG International’’), a Swiss entity. All rights reserved. Printed in Nigeria</a:t>
            </a:r>
          </a:p>
        </p:txBody>
      </p:sp>
    </p:spTree>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Lst>
  <p:hf hdr="0" ftr="0" dt="0"/>
  <p:txStyles>
    <p:titleStyle>
      <a:lvl1pPr algn="l" rtl="0" eaLnBrk="1" fontAlgn="base" hangingPunct="1">
        <a:spcBef>
          <a:spcPct val="40000"/>
        </a:spcBef>
        <a:spcAft>
          <a:spcPct val="0"/>
        </a:spcAft>
        <a:defRPr b="1">
          <a:solidFill>
            <a:schemeClr val="bg1"/>
          </a:solidFill>
          <a:latin typeface="Arial"/>
          <a:ea typeface="+mj-ea"/>
          <a:cs typeface="+mj-cs"/>
        </a:defRPr>
      </a:lvl1pPr>
      <a:lvl2pPr algn="l" rtl="0" eaLnBrk="1" fontAlgn="base" hangingPunct="1">
        <a:spcBef>
          <a:spcPct val="40000"/>
        </a:spcBef>
        <a:spcAft>
          <a:spcPct val="0"/>
        </a:spcAft>
        <a:defRPr b="1">
          <a:solidFill>
            <a:schemeClr val="bg1"/>
          </a:solidFill>
          <a:latin typeface="Arial" charset="0"/>
          <a:cs typeface="Arial" charset="0"/>
        </a:defRPr>
      </a:lvl2pPr>
      <a:lvl3pPr algn="l" rtl="0" eaLnBrk="1" fontAlgn="base" hangingPunct="1">
        <a:spcBef>
          <a:spcPct val="40000"/>
        </a:spcBef>
        <a:spcAft>
          <a:spcPct val="0"/>
        </a:spcAft>
        <a:defRPr b="1">
          <a:solidFill>
            <a:schemeClr val="bg1"/>
          </a:solidFill>
          <a:latin typeface="Arial" charset="0"/>
          <a:cs typeface="Arial" charset="0"/>
        </a:defRPr>
      </a:lvl3pPr>
      <a:lvl4pPr algn="l" rtl="0" eaLnBrk="1" fontAlgn="base" hangingPunct="1">
        <a:spcBef>
          <a:spcPct val="40000"/>
        </a:spcBef>
        <a:spcAft>
          <a:spcPct val="0"/>
        </a:spcAft>
        <a:defRPr b="1">
          <a:solidFill>
            <a:schemeClr val="bg1"/>
          </a:solidFill>
          <a:latin typeface="Arial" charset="0"/>
          <a:cs typeface="Arial" charset="0"/>
        </a:defRPr>
      </a:lvl4pPr>
      <a:lvl5pPr algn="l" rtl="0" eaLnBrk="1" fontAlgn="base" hangingPunct="1">
        <a:spcBef>
          <a:spcPct val="40000"/>
        </a:spcBef>
        <a:spcAft>
          <a:spcPct val="0"/>
        </a:spcAft>
        <a:defRPr b="1">
          <a:solidFill>
            <a:schemeClr val="bg1"/>
          </a:solidFill>
          <a:latin typeface="Arial" charset="0"/>
          <a:cs typeface="Arial" charset="0"/>
        </a:defRPr>
      </a:lvl5pPr>
      <a:lvl6pPr marL="457200" algn="l" rtl="0" eaLnBrk="1" fontAlgn="base" hangingPunct="1">
        <a:spcBef>
          <a:spcPct val="40000"/>
        </a:spcBef>
        <a:spcAft>
          <a:spcPct val="0"/>
        </a:spcAft>
        <a:defRPr b="1">
          <a:solidFill>
            <a:schemeClr val="bg1"/>
          </a:solidFill>
          <a:latin typeface="Arial" charset="0"/>
          <a:cs typeface="Arial" charset="0"/>
        </a:defRPr>
      </a:lvl6pPr>
      <a:lvl7pPr marL="914400" algn="l" rtl="0" eaLnBrk="1" fontAlgn="base" hangingPunct="1">
        <a:spcBef>
          <a:spcPct val="40000"/>
        </a:spcBef>
        <a:spcAft>
          <a:spcPct val="0"/>
        </a:spcAft>
        <a:defRPr b="1">
          <a:solidFill>
            <a:schemeClr val="bg1"/>
          </a:solidFill>
          <a:latin typeface="Arial" charset="0"/>
          <a:cs typeface="Arial" charset="0"/>
        </a:defRPr>
      </a:lvl7pPr>
      <a:lvl8pPr marL="1371600" algn="l" rtl="0" eaLnBrk="1" fontAlgn="base" hangingPunct="1">
        <a:spcBef>
          <a:spcPct val="40000"/>
        </a:spcBef>
        <a:spcAft>
          <a:spcPct val="0"/>
        </a:spcAft>
        <a:defRPr b="1">
          <a:solidFill>
            <a:schemeClr val="bg1"/>
          </a:solidFill>
          <a:latin typeface="Arial" charset="0"/>
          <a:cs typeface="Arial" charset="0"/>
        </a:defRPr>
      </a:lvl8pPr>
      <a:lvl9pPr marL="1828800" algn="l" rtl="0" eaLnBrk="1" fontAlgn="base" hangingPunct="1">
        <a:spcBef>
          <a:spcPct val="40000"/>
        </a:spcBef>
        <a:spcAft>
          <a:spcPct val="0"/>
        </a:spcAft>
        <a:defRPr b="1">
          <a:solidFill>
            <a:schemeClr val="bg1"/>
          </a:solidFill>
          <a:latin typeface="Arial" charset="0"/>
          <a:cs typeface="Arial" charset="0"/>
        </a:defRPr>
      </a:lvl9pPr>
    </p:titleStyle>
    <p:bodyStyle>
      <a:lvl1pPr algn="l" rtl="0" eaLnBrk="1" fontAlgn="base" hangingPunct="1">
        <a:spcBef>
          <a:spcPct val="40000"/>
        </a:spcBef>
        <a:spcAft>
          <a:spcPct val="0"/>
        </a:spcAft>
        <a:defRPr sz="1400" b="1">
          <a:solidFill>
            <a:schemeClr val="accent1"/>
          </a:solidFill>
          <a:latin typeface="Arial"/>
          <a:ea typeface="+mn-ea"/>
          <a:cs typeface="+mn-cs"/>
        </a:defRPr>
      </a:lvl1pPr>
      <a:lvl2pPr marL="1588" algn="l" rtl="0" eaLnBrk="1" fontAlgn="base" hangingPunct="1">
        <a:spcBef>
          <a:spcPct val="40000"/>
        </a:spcBef>
        <a:spcAft>
          <a:spcPct val="0"/>
        </a:spcAft>
        <a:defRPr sz="1400">
          <a:solidFill>
            <a:schemeClr val="tx1"/>
          </a:solidFill>
          <a:latin typeface="Arial"/>
          <a:cs typeface="+mn-cs"/>
        </a:defRPr>
      </a:lvl2pPr>
      <a:lvl3pPr marL="179388" indent="-176213"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Arial"/>
          <a:cs typeface="+mn-cs"/>
        </a:defRPr>
      </a:lvl3pPr>
      <a:lvl4pPr marL="358775" indent="-177800" algn="l" rtl="0" eaLnBrk="1" fontAlgn="base" hangingPunct="1">
        <a:spcBef>
          <a:spcPct val="40000"/>
        </a:spcBef>
        <a:spcAft>
          <a:spcPct val="0"/>
        </a:spcAft>
        <a:buClr>
          <a:schemeClr val="accent1"/>
        </a:buClr>
        <a:buSzPct val="85000"/>
        <a:buFont typeface="Symbol" pitchFamily="18" charset="2"/>
        <a:buChar char="-"/>
        <a:defRPr sz="1400">
          <a:solidFill>
            <a:schemeClr val="tx1"/>
          </a:solidFill>
          <a:latin typeface="Arial"/>
          <a:cs typeface="+mn-cs"/>
        </a:defRPr>
      </a:lvl4pPr>
      <a:lvl5pPr marL="539750" indent="-179388"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Arial"/>
          <a:cs typeface="+mn-cs"/>
        </a:defRPr>
      </a:lvl5pPr>
      <a:lvl6pPr marL="996950" indent="-179388"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6pPr>
      <a:lvl7pPr marL="1454150" indent="-179388"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7pPr>
      <a:lvl8pPr marL="1911350" indent="-179388"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8pPr>
      <a:lvl9pPr marL="2368550" indent="-179388"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Line 10"/>
          <p:cNvSpPr>
            <a:spLocks noChangeShapeType="1"/>
          </p:cNvSpPr>
          <p:nvPr/>
        </p:nvSpPr>
        <p:spPr bwMode="auto">
          <a:xfrm>
            <a:off x="300042" y="6373813"/>
            <a:ext cx="8529637" cy="0"/>
          </a:xfrm>
          <a:prstGeom prst="line">
            <a:avLst/>
          </a:prstGeom>
          <a:noFill/>
          <a:ln w="3175">
            <a:solidFill>
              <a:srgbClr val="000000"/>
            </a:solidFill>
            <a:round/>
            <a:headEnd/>
            <a:tailEnd/>
          </a:ln>
        </p:spPr>
        <p:txBody>
          <a:bodyPr/>
          <a:lstStyle/>
          <a:p>
            <a:endParaRPr lang="en-US" dirty="0">
              <a:solidFill>
                <a:srgbClr val="000000"/>
              </a:solidFill>
            </a:endParaRPr>
          </a:p>
        </p:txBody>
      </p:sp>
      <p:sp>
        <p:nvSpPr>
          <p:cNvPr id="9" name="Line 10"/>
          <p:cNvSpPr>
            <a:spLocks noChangeShapeType="1"/>
          </p:cNvSpPr>
          <p:nvPr/>
        </p:nvSpPr>
        <p:spPr bwMode="auto">
          <a:xfrm>
            <a:off x="201617" y="6373813"/>
            <a:ext cx="8639175" cy="0"/>
          </a:xfrm>
          <a:prstGeom prst="line">
            <a:avLst/>
          </a:prstGeom>
          <a:noFill/>
          <a:ln w="3175">
            <a:solidFill>
              <a:srgbClr val="000000"/>
            </a:solidFill>
            <a:round/>
            <a:headEnd/>
            <a:tailEnd/>
          </a:ln>
        </p:spPr>
        <p:txBody>
          <a:bodyPr/>
          <a:lstStyle/>
          <a:p>
            <a:endParaRPr lang="en-US" dirty="0">
              <a:solidFill>
                <a:srgbClr val="000000"/>
              </a:solidFill>
            </a:endParaRPr>
          </a:p>
        </p:txBody>
      </p:sp>
      <p:sp>
        <p:nvSpPr>
          <p:cNvPr id="113670" name="Rectangle 2"/>
          <p:cNvSpPr>
            <a:spLocks noGrp="1" noChangeArrowheads="1"/>
          </p:cNvSpPr>
          <p:nvPr>
            <p:ph type="title"/>
          </p:nvPr>
        </p:nvSpPr>
        <p:spPr bwMode="auto">
          <a:xfrm>
            <a:off x="203213" y="115888"/>
            <a:ext cx="8545513"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13671" name="Rectangle 3"/>
          <p:cNvSpPr>
            <a:spLocks noGrp="1" noChangeArrowheads="1"/>
          </p:cNvSpPr>
          <p:nvPr>
            <p:ph type="body" idx="1"/>
          </p:nvPr>
        </p:nvSpPr>
        <p:spPr bwMode="auto">
          <a:xfrm>
            <a:off x="211138" y="1389063"/>
            <a:ext cx="8682037"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Slide Number Placeholder 6"/>
          <p:cNvSpPr>
            <a:spLocks noGrp="1"/>
          </p:cNvSpPr>
          <p:nvPr>
            <p:ph type="sldNum" sz="quarter" idx="4"/>
          </p:nvPr>
        </p:nvSpPr>
        <p:spPr bwMode="auto">
          <a:xfrm>
            <a:off x="8297868" y="6386513"/>
            <a:ext cx="658812"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lnSpc>
                <a:spcPct val="100000"/>
              </a:lnSpc>
              <a:defRPr sz="900" b="0">
                <a:solidFill>
                  <a:srgbClr val="00338D"/>
                </a:solidFill>
              </a:defRPr>
            </a:lvl1pPr>
          </a:lstStyle>
          <a:p>
            <a:fld id="{BDBC2786-5DA6-4E00-8DD1-A7101E10C60D}"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Lst>
  <p:transition/>
  <p:hf hdr="0" ftr="0" dt="0"/>
  <p:txStyles>
    <p:titleStyle>
      <a:lvl1pPr algn="l" rtl="0" fontAlgn="base">
        <a:spcBef>
          <a:spcPct val="0"/>
        </a:spcBef>
        <a:spcAft>
          <a:spcPct val="0"/>
        </a:spcAft>
        <a:defRPr b="1">
          <a:solidFill>
            <a:schemeClr val="bg1"/>
          </a:solidFill>
          <a:latin typeface="+mj-lt"/>
          <a:ea typeface="+mj-ea"/>
          <a:cs typeface="+mj-cs"/>
        </a:defRPr>
      </a:lvl1pPr>
      <a:lvl2pPr algn="l" rtl="0" fontAlgn="base">
        <a:spcBef>
          <a:spcPct val="0"/>
        </a:spcBef>
        <a:spcAft>
          <a:spcPct val="0"/>
        </a:spcAft>
        <a:defRPr b="1">
          <a:solidFill>
            <a:schemeClr val="bg1"/>
          </a:solidFill>
          <a:latin typeface="Arial" charset="0"/>
          <a:cs typeface="Arial" charset="0"/>
        </a:defRPr>
      </a:lvl2pPr>
      <a:lvl3pPr algn="l" rtl="0" fontAlgn="base">
        <a:spcBef>
          <a:spcPct val="0"/>
        </a:spcBef>
        <a:spcAft>
          <a:spcPct val="0"/>
        </a:spcAft>
        <a:defRPr b="1">
          <a:solidFill>
            <a:schemeClr val="bg1"/>
          </a:solidFill>
          <a:latin typeface="Arial" charset="0"/>
          <a:cs typeface="Arial" charset="0"/>
        </a:defRPr>
      </a:lvl3pPr>
      <a:lvl4pPr algn="l" rtl="0" fontAlgn="base">
        <a:spcBef>
          <a:spcPct val="0"/>
        </a:spcBef>
        <a:spcAft>
          <a:spcPct val="0"/>
        </a:spcAft>
        <a:defRPr b="1">
          <a:solidFill>
            <a:schemeClr val="bg1"/>
          </a:solidFill>
          <a:latin typeface="Arial" charset="0"/>
          <a:cs typeface="Arial" charset="0"/>
        </a:defRPr>
      </a:lvl4pPr>
      <a:lvl5pPr algn="l" rtl="0" fontAlgn="base">
        <a:spcBef>
          <a:spcPct val="0"/>
        </a:spcBef>
        <a:spcAft>
          <a:spcPct val="0"/>
        </a:spcAft>
        <a:defRPr b="1">
          <a:solidFill>
            <a:schemeClr val="bg1"/>
          </a:solidFill>
          <a:latin typeface="Arial" charset="0"/>
          <a:cs typeface="Arial" charset="0"/>
        </a:defRPr>
      </a:lvl5pPr>
      <a:lvl6pPr marL="457200" algn="l" rtl="0" fontAlgn="base">
        <a:spcBef>
          <a:spcPct val="0"/>
        </a:spcBef>
        <a:spcAft>
          <a:spcPct val="0"/>
        </a:spcAft>
        <a:defRPr b="1">
          <a:solidFill>
            <a:schemeClr val="bg1"/>
          </a:solidFill>
          <a:latin typeface="Arial" charset="0"/>
          <a:cs typeface="Arial" charset="0"/>
        </a:defRPr>
      </a:lvl6pPr>
      <a:lvl7pPr marL="914400" algn="l" rtl="0" fontAlgn="base">
        <a:spcBef>
          <a:spcPct val="0"/>
        </a:spcBef>
        <a:spcAft>
          <a:spcPct val="0"/>
        </a:spcAft>
        <a:defRPr b="1">
          <a:solidFill>
            <a:schemeClr val="bg1"/>
          </a:solidFill>
          <a:latin typeface="Arial" charset="0"/>
          <a:cs typeface="Arial" charset="0"/>
        </a:defRPr>
      </a:lvl7pPr>
      <a:lvl8pPr marL="1371600" algn="l" rtl="0" fontAlgn="base">
        <a:spcBef>
          <a:spcPct val="0"/>
        </a:spcBef>
        <a:spcAft>
          <a:spcPct val="0"/>
        </a:spcAft>
        <a:defRPr b="1">
          <a:solidFill>
            <a:schemeClr val="bg1"/>
          </a:solidFill>
          <a:latin typeface="Arial" charset="0"/>
          <a:cs typeface="Arial" charset="0"/>
        </a:defRPr>
      </a:lvl8pPr>
      <a:lvl9pPr marL="1828800" algn="l" rtl="0" fontAlgn="base">
        <a:spcBef>
          <a:spcPct val="0"/>
        </a:spcBef>
        <a:spcAft>
          <a:spcPct val="0"/>
        </a:spcAft>
        <a:defRPr b="1">
          <a:solidFill>
            <a:schemeClr val="bg1"/>
          </a:solidFill>
          <a:latin typeface="Arial" charset="0"/>
          <a:cs typeface="Arial" charset="0"/>
        </a:defRPr>
      </a:lvl9pPr>
    </p:titleStyle>
    <p:bodyStyle>
      <a:lvl1pPr marL="266700" indent="-266700" algn="l" rtl="0" fontAlgn="base">
        <a:spcBef>
          <a:spcPct val="0"/>
        </a:spcBef>
        <a:spcAft>
          <a:spcPct val="0"/>
        </a:spcAft>
        <a:buAutoNum type="arabicPeriod"/>
        <a:tabLst>
          <a:tab pos="568325" algn="l"/>
        </a:tabLst>
        <a:defRPr sz="1400" b="1">
          <a:solidFill>
            <a:schemeClr val="tx1"/>
          </a:solidFill>
          <a:latin typeface="+mn-lt"/>
          <a:ea typeface="+mn-ea"/>
          <a:cs typeface="+mn-cs"/>
        </a:defRPr>
      </a:lvl1pPr>
      <a:lvl2pPr marL="268288" algn="l" rtl="0" fontAlgn="base">
        <a:spcBef>
          <a:spcPct val="0"/>
        </a:spcBef>
        <a:spcAft>
          <a:spcPct val="0"/>
        </a:spcAft>
        <a:tabLst>
          <a:tab pos="568325" algn="l"/>
        </a:tabLst>
        <a:defRPr sz="1400">
          <a:solidFill>
            <a:schemeClr val="tx1"/>
          </a:solidFill>
          <a:latin typeface="+mn-lt"/>
          <a:cs typeface="+mn-cs"/>
        </a:defRPr>
      </a:lvl2pPr>
      <a:lvl3pPr marL="279400" indent="139700" algn="l" rtl="0" fontAlgn="base">
        <a:spcBef>
          <a:spcPct val="0"/>
        </a:spcBef>
        <a:spcAft>
          <a:spcPct val="0"/>
        </a:spcAft>
        <a:buFont typeface="Arial" charset="0"/>
        <a:buChar char="-"/>
        <a:tabLst>
          <a:tab pos="568325" algn="l"/>
        </a:tabLst>
        <a:defRPr sz="1400">
          <a:solidFill>
            <a:schemeClr val="tx1"/>
          </a:solidFill>
          <a:latin typeface="+mn-lt"/>
          <a:cs typeface="+mn-cs"/>
        </a:defRPr>
      </a:lvl3pPr>
      <a:lvl4pPr marL="538163" indent="153988" algn="l" rtl="0" fontAlgn="base">
        <a:spcBef>
          <a:spcPct val="0"/>
        </a:spcBef>
        <a:spcAft>
          <a:spcPct val="0"/>
        </a:spcAft>
        <a:buFont typeface="Arial" charset="0"/>
        <a:buChar char="-"/>
        <a:tabLst>
          <a:tab pos="568325" algn="l"/>
        </a:tabLst>
        <a:defRPr sz="1400">
          <a:solidFill>
            <a:schemeClr val="tx1"/>
          </a:solidFill>
          <a:latin typeface="+mn-lt"/>
          <a:cs typeface="+mn-cs"/>
        </a:defRPr>
      </a:lvl4pPr>
      <a:lvl5pPr marL="6937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5pPr>
      <a:lvl6pPr marL="11509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6pPr>
      <a:lvl7pPr marL="16081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7pPr>
      <a:lvl8pPr marL="20653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8pPr>
      <a:lvl9pPr marL="25225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4935" name="Rectangle 3"/>
          <p:cNvSpPr>
            <a:spLocks noGrp="1" noChangeArrowheads="1"/>
          </p:cNvSpPr>
          <p:nvPr>
            <p:ph type="body" idx="1"/>
          </p:nvPr>
        </p:nvSpPr>
        <p:spPr bwMode="auto">
          <a:xfrm>
            <a:off x="298939" y="1308100"/>
            <a:ext cx="8544658" cy="4800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pic>
        <p:nvPicPr>
          <p:cNvPr id="124943" name="Picture 15" descr="Banner-4_A4"/>
          <p:cNvPicPr>
            <a:picLocks noChangeAspect="1" noChangeArrowheads="1"/>
          </p:cNvPicPr>
          <p:nvPr/>
        </p:nvPicPr>
        <p:blipFill>
          <a:blip r:embed="rId8" cstate="print"/>
          <a:srcRect/>
          <a:stretch>
            <a:fillRect/>
          </a:stretch>
        </p:blipFill>
        <p:spPr bwMode="auto">
          <a:xfrm>
            <a:off x="0" y="0"/>
            <a:ext cx="9139604" cy="1027113"/>
          </a:xfrm>
          <a:prstGeom prst="rect">
            <a:avLst/>
          </a:prstGeom>
          <a:noFill/>
        </p:spPr>
      </p:pic>
      <p:sp>
        <p:nvSpPr>
          <p:cNvPr id="8" name="Line 10"/>
          <p:cNvSpPr>
            <a:spLocks noChangeShapeType="1"/>
          </p:cNvSpPr>
          <p:nvPr/>
        </p:nvSpPr>
        <p:spPr bwMode="auto">
          <a:xfrm>
            <a:off x="300405" y="6373813"/>
            <a:ext cx="8571034" cy="0"/>
          </a:xfrm>
          <a:prstGeom prst="line">
            <a:avLst/>
          </a:prstGeom>
          <a:noFill/>
          <a:ln w="3175">
            <a:solidFill>
              <a:srgbClr val="000000"/>
            </a:solidFill>
            <a:round/>
            <a:headEnd/>
            <a:tailEnd/>
          </a:ln>
        </p:spPr>
        <p:txBody>
          <a:bodyPr/>
          <a:lstStyle/>
          <a:p>
            <a:pPr algn="l">
              <a:spcBef>
                <a:spcPct val="50000"/>
              </a:spcBef>
            </a:pPr>
            <a:endParaRPr lang="en-GB" sz="1200">
              <a:solidFill>
                <a:srgbClr val="000000"/>
              </a:solidFill>
              <a:latin typeface="Arial" charset="0"/>
            </a:endParaRPr>
          </a:p>
        </p:txBody>
      </p:sp>
      <p:sp>
        <p:nvSpPr>
          <p:cNvPr id="124934" name="Rectangle 2"/>
          <p:cNvSpPr>
            <a:spLocks noGrp="1" noChangeArrowheads="1"/>
          </p:cNvSpPr>
          <p:nvPr>
            <p:ph type="title"/>
          </p:nvPr>
        </p:nvSpPr>
        <p:spPr bwMode="gray">
          <a:xfrm>
            <a:off x="298939" y="115888"/>
            <a:ext cx="8544658"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GB" smtClean="0"/>
          </a:p>
        </p:txBody>
      </p:sp>
      <p:sp>
        <p:nvSpPr>
          <p:cNvPr id="13" name="Slide Number Placeholder 6"/>
          <p:cNvSpPr>
            <a:spLocks noGrp="1"/>
          </p:cNvSpPr>
          <p:nvPr>
            <p:ph type="sldNum" sz="quarter" idx="4"/>
          </p:nvPr>
        </p:nvSpPr>
        <p:spPr bwMode="auto">
          <a:xfrm>
            <a:off x="8298474" y="6386513"/>
            <a:ext cx="657957"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spcBef>
                <a:spcPct val="40000"/>
              </a:spcBef>
              <a:defRPr sz="900">
                <a:solidFill>
                  <a:srgbClr val="00338D"/>
                </a:solidFill>
                <a:latin typeface="Arial"/>
              </a:defRPr>
            </a:lvl1pPr>
          </a:lstStyle>
          <a:p>
            <a:fld id="{10A8C41A-280E-4434-B41F-CE04941696F9}" type="slidenum">
              <a:rPr lang="en-GB" smtClean="0"/>
              <a:pPr/>
              <a:t>‹#›</a:t>
            </a:fld>
            <a:endParaRPr lang="en-GB"/>
          </a:p>
        </p:txBody>
      </p:sp>
      <p:sp>
        <p:nvSpPr>
          <p:cNvPr id="9" name="Text Box 8"/>
          <p:cNvSpPr txBox="1">
            <a:spLocks noChangeArrowheads="1"/>
          </p:cNvSpPr>
          <p:nvPr>
            <p:custDataLst>
              <p:tags r:id="rId7"/>
            </p:custDataLst>
          </p:nvPr>
        </p:nvSpPr>
        <p:spPr bwMode="auto">
          <a:xfrm>
            <a:off x="203700" y="6400845"/>
            <a:ext cx="3072911" cy="276999"/>
          </a:xfrm>
          <a:prstGeom prst="rect">
            <a:avLst/>
          </a:prstGeom>
          <a:noFill/>
          <a:ln w="9525">
            <a:noFill/>
            <a:miter lim="800000"/>
            <a:headEnd/>
            <a:tailEnd/>
          </a:ln>
          <a:effectLst/>
        </p:spPr>
        <p:txBody>
          <a:bodyPr lIns="0" rIns="0">
            <a:spAutoFit/>
          </a:bodyPr>
          <a:lstStyle/>
          <a:p>
            <a:pPr algn="l">
              <a:spcBef>
                <a:spcPct val="50000"/>
              </a:spcBef>
              <a:defRPr/>
            </a:pPr>
            <a:r>
              <a:rPr lang="en-US" sz="400" dirty="0">
                <a:solidFill>
                  <a:srgbClr val="00338D"/>
                </a:solidFill>
                <a:latin typeface="Arial" charset="0"/>
              </a:rPr>
              <a:t>© </a:t>
            </a:r>
            <a:r>
              <a:rPr lang="en-US" sz="400" dirty="0" smtClean="0">
                <a:solidFill>
                  <a:srgbClr val="00338D"/>
                </a:solidFill>
                <a:latin typeface="Arial" charset="0"/>
              </a:rPr>
              <a:t>2012 </a:t>
            </a:r>
            <a:r>
              <a:rPr lang="en-US" sz="400" dirty="0">
                <a:solidFill>
                  <a:srgbClr val="00338D"/>
                </a:solidFill>
                <a:latin typeface="Arial" charset="0"/>
              </a:rPr>
              <a:t>KPMG Professional Services, a partnership registered in Nigeria and a member firm of the KPMG network of independent member firms affiliated with KPMG International Cooperative (‘’KPMG International’’), a Swiss entity. All rights reserved. Printed in Nigeria</a:t>
            </a:r>
          </a:p>
        </p:txBody>
      </p:sp>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Lst>
  <p:hf hdr="0" ftr="0" dt="0"/>
  <p:txStyles>
    <p:titleStyle>
      <a:lvl1pPr algn="l" rtl="0" eaLnBrk="1" fontAlgn="base" hangingPunct="1">
        <a:spcBef>
          <a:spcPct val="40000"/>
        </a:spcBef>
        <a:spcAft>
          <a:spcPct val="0"/>
        </a:spcAft>
        <a:defRPr b="1">
          <a:solidFill>
            <a:schemeClr val="bg1"/>
          </a:solidFill>
          <a:latin typeface="Arial"/>
          <a:ea typeface="+mj-ea"/>
          <a:cs typeface="+mj-cs"/>
        </a:defRPr>
      </a:lvl1pPr>
      <a:lvl2pPr algn="l" rtl="0" eaLnBrk="1" fontAlgn="base" hangingPunct="1">
        <a:spcBef>
          <a:spcPct val="40000"/>
        </a:spcBef>
        <a:spcAft>
          <a:spcPct val="0"/>
        </a:spcAft>
        <a:defRPr b="1">
          <a:solidFill>
            <a:schemeClr val="bg1"/>
          </a:solidFill>
          <a:latin typeface="Arial" charset="0"/>
          <a:cs typeface="Arial" charset="0"/>
        </a:defRPr>
      </a:lvl2pPr>
      <a:lvl3pPr algn="l" rtl="0" eaLnBrk="1" fontAlgn="base" hangingPunct="1">
        <a:spcBef>
          <a:spcPct val="40000"/>
        </a:spcBef>
        <a:spcAft>
          <a:spcPct val="0"/>
        </a:spcAft>
        <a:defRPr b="1">
          <a:solidFill>
            <a:schemeClr val="bg1"/>
          </a:solidFill>
          <a:latin typeface="Arial" charset="0"/>
          <a:cs typeface="Arial" charset="0"/>
        </a:defRPr>
      </a:lvl3pPr>
      <a:lvl4pPr algn="l" rtl="0" eaLnBrk="1" fontAlgn="base" hangingPunct="1">
        <a:spcBef>
          <a:spcPct val="40000"/>
        </a:spcBef>
        <a:spcAft>
          <a:spcPct val="0"/>
        </a:spcAft>
        <a:defRPr b="1">
          <a:solidFill>
            <a:schemeClr val="bg1"/>
          </a:solidFill>
          <a:latin typeface="Arial" charset="0"/>
          <a:cs typeface="Arial" charset="0"/>
        </a:defRPr>
      </a:lvl4pPr>
      <a:lvl5pPr algn="l" rtl="0" eaLnBrk="1" fontAlgn="base" hangingPunct="1">
        <a:spcBef>
          <a:spcPct val="40000"/>
        </a:spcBef>
        <a:spcAft>
          <a:spcPct val="0"/>
        </a:spcAft>
        <a:defRPr b="1">
          <a:solidFill>
            <a:schemeClr val="bg1"/>
          </a:solidFill>
          <a:latin typeface="Arial" charset="0"/>
          <a:cs typeface="Arial" charset="0"/>
        </a:defRPr>
      </a:lvl5pPr>
      <a:lvl6pPr marL="457200" algn="l" rtl="0" eaLnBrk="1" fontAlgn="base" hangingPunct="1">
        <a:spcBef>
          <a:spcPct val="40000"/>
        </a:spcBef>
        <a:spcAft>
          <a:spcPct val="0"/>
        </a:spcAft>
        <a:defRPr b="1">
          <a:solidFill>
            <a:schemeClr val="bg1"/>
          </a:solidFill>
          <a:latin typeface="Arial" charset="0"/>
          <a:cs typeface="Arial" charset="0"/>
        </a:defRPr>
      </a:lvl6pPr>
      <a:lvl7pPr marL="914400" algn="l" rtl="0" eaLnBrk="1" fontAlgn="base" hangingPunct="1">
        <a:spcBef>
          <a:spcPct val="40000"/>
        </a:spcBef>
        <a:spcAft>
          <a:spcPct val="0"/>
        </a:spcAft>
        <a:defRPr b="1">
          <a:solidFill>
            <a:schemeClr val="bg1"/>
          </a:solidFill>
          <a:latin typeface="Arial" charset="0"/>
          <a:cs typeface="Arial" charset="0"/>
        </a:defRPr>
      </a:lvl7pPr>
      <a:lvl8pPr marL="1371600" algn="l" rtl="0" eaLnBrk="1" fontAlgn="base" hangingPunct="1">
        <a:spcBef>
          <a:spcPct val="40000"/>
        </a:spcBef>
        <a:spcAft>
          <a:spcPct val="0"/>
        </a:spcAft>
        <a:defRPr b="1">
          <a:solidFill>
            <a:schemeClr val="bg1"/>
          </a:solidFill>
          <a:latin typeface="Arial" charset="0"/>
          <a:cs typeface="Arial" charset="0"/>
        </a:defRPr>
      </a:lvl8pPr>
      <a:lvl9pPr marL="1828800" algn="l" rtl="0" eaLnBrk="1" fontAlgn="base" hangingPunct="1">
        <a:spcBef>
          <a:spcPct val="40000"/>
        </a:spcBef>
        <a:spcAft>
          <a:spcPct val="0"/>
        </a:spcAft>
        <a:defRPr b="1">
          <a:solidFill>
            <a:schemeClr val="bg1"/>
          </a:solidFill>
          <a:latin typeface="Arial" charset="0"/>
          <a:cs typeface="Arial" charset="0"/>
        </a:defRPr>
      </a:lvl9pPr>
    </p:titleStyle>
    <p:bodyStyle>
      <a:lvl1pPr algn="l" rtl="0" eaLnBrk="1" fontAlgn="base" hangingPunct="1">
        <a:spcBef>
          <a:spcPct val="40000"/>
        </a:spcBef>
        <a:spcAft>
          <a:spcPct val="0"/>
        </a:spcAft>
        <a:defRPr sz="1400" b="1">
          <a:solidFill>
            <a:schemeClr val="accent1"/>
          </a:solidFill>
          <a:latin typeface="Arial"/>
          <a:ea typeface="+mn-ea"/>
          <a:cs typeface="+mn-cs"/>
        </a:defRPr>
      </a:lvl1pPr>
      <a:lvl2pPr marL="1588" algn="l" rtl="0" eaLnBrk="1" fontAlgn="base" hangingPunct="1">
        <a:spcBef>
          <a:spcPct val="40000"/>
        </a:spcBef>
        <a:spcAft>
          <a:spcPct val="0"/>
        </a:spcAft>
        <a:defRPr sz="1400">
          <a:solidFill>
            <a:schemeClr val="tx1"/>
          </a:solidFill>
          <a:latin typeface="Arial"/>
          <a:cs typeface="+mn-cs"/>
        </a:defRPr>
      </a:lvl2pPr>
      <a:lvl3pPr marL="179388" indent="-176213"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Arial"/>
          <a:cs typeface="+mn-cs"/>
        </a:defRPr>
      </a:lvl3pPr>
      <a:lvl4pPr marL="358775" indent="-177800" algn="l" rtl="0" eaLnBrk="1" fontAlgn="base" hangingPunct="1">
        <a:spcBef>
          <a:spcPct val="40000"/>
        </a:spcBef>
        <a:spcAft>
          <a:spcPct val="0"/>
        </a:spcAft>
        <a:buClr>
          <a:schemeClr val="accent1"/>
        </a:buClr>
        <a:buSzPct val="85000"/>
        <a:buFont typeface="Symbol" pitchFamily="18" charset="2"/>
        <a:buChar char="-"/>
        <a:defRPr sz="1400">
          <a:solidFill>
            <a:schemeClr val="tx1"/>
          </a:solidFill>
          <a:latin typeface="Arial"/>
          <a:cs typeface="+mn-cs"/>
        </a:defRPr>
      </a:lvl4pPr>
      <a:lvl5pPr marL="539750" indent="-179388"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Arial"/>
          <a:cs typeface="+mn-cs"/>
        </a:defRPr>
      </a:lvl5pPr>
      <a:lvl6pPr marL="996950" indent="-179388"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6pPr>
      <a:lvl7pPr marL="1454150" indent="-179388"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7pPr>
      <a:lvl8pPr marL="1911350" indent="-179388"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8pPr>
      <a:lvl9pPr marL="2368550" indent="-179388"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3666" name="Picture 6" descr="Banner_no-trans.png"/>
          <p:cNvPicPr>
            <a:picLocks noChangeAspect="1"/>
          </p:cNvPicPr>
          <p:nvPr/>
        </p:nvPicPr>
        <p:blipFill>
          <a:blip r:embed="rId4" cstate="print"/>
          <a:srcRect/>
          <a:stretch>
            <a:fillRect/>
          </a:stretch>
        </p:blipFill>
        <p:spPr bwMode="auto">
          <a:xfrm>
            <a:off x="0" y="0"/>
            <a:ext cx="9144000" cy="1027113"/>
          </a:xfrm>
          <a:prstGeom prst="rect">
            <a:avLst/>
          </a:prstGeom>
          <a:noFill/>
          <a:ln w="9525">
            <a:noFill/>
            <a:miter lim="800000"/>
            <a:headEnd/>
            <a:tailEnd/>
          </a:ln>
        </p:spPr>
      </p:pic>
      <p:sp>
        <p:nvSpPr>
          <p:cNvPr id="8" name="Line 10"/>
          <p:cNvSpPr>
            <a:spLocks noChangeShapeType="1"/>
          </p:cNvSpPr>
          <p:nvPr/>
        </p:nvSpPr>
        <p:spPr bwMode="auto">
          <a:xfrm>
            <a:off x="300042" y="6373813"/>
            <a:ext cx="8529637" cy="0"/>
          </a:xfrm>
          <a:prstGeom prst="line">
            <a:avLst/>
          </a:prstGeom>
          <a:noFill/>
          <a:ln w="3175">
            <a:solidFill>
              <a:srgbClr val="000000"/>
            </a:solidFill>
            <a:round/>
            <a:headEnd/>
            <a:tailEnd/>
          </a:ln>
        </p:spPr>
        <p:txBody>
          <a:bodyPr/>
          <a:lstStyle/>
          <a:p>
            <a:endParaRPr lang="en-US" dirty="0">
              <a:solidFill>
                <a:srgbClr val="000000"/>
              </a:solidFill>
            </a:endParaRPr>
          </a:p>
        </p:txBody>
      </p:sp>
      <p:sp>
        <p:nvSpPr>
          <p:cNvPr id="9" name="Line 10"/>
          <p:cNvSpPr>
            <a:spLocks noChangeShapeType="1"/>
          </p:cNvSpPr>
          <p:nvPr/>
        </p:nvSpPr>
        <p:spPr bwMode="auto">
          <a:xfrm>
            <a:off x="201617" y="6373813"/>
            <a:ext cx="8639175" cy="0"/>
          </a:xfrm>
          <a:prstGeom prst="line">
            <a:avLst/>
          </a:prstGeom>
          <a:noFill/>
          <a:ln w="3175">
            <a:solidFill>
              <a:srgbClr val="000000"/>
            </a:solidFill>
            <a:round/>
            <a:headEnd/>
            <a:tailEnd/>
          </a:ln>
        </p:spPr>
        <p:txBody>
          <a:bodyPr/>
          <a:lstStyle/>
          <a:p>
            <a:endParaRPr lang="en-US" dirty="0">
              <a:solidFill>
                <a:srgbClr val="000000"/>
              </a:solidFill>
            </a:endParaRPr>
          </a:p>
        </p:txBody>
      </p:sp>
      <p:sp>
        <p:nvSpPr>
          <p:cNvPr id="113670" name="Rectangle 2"/>
          <p:cNvSpPr>
            <a:spLocks noGrp="1" noChangeArrowheads="1"/>
          </p:cNvSpPr>
          <p:nvPr>
            <p:ph type="title"/>
          </p:nvPr>
        </p:nvSpPr>
        <p:spPr bwMode="auto">
          <a:xfrm>
            <a:off x="203212" y="115888"/>
            <a:ext cx="8545513"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13671" name="Rectangle 3"/>
          <p:cNvSpPr>
            <a:spLocks noGrp="1" noChangeArrowheads="1"/>
          </p:cNvSpPr>
          <p:nvPr>
            <p:ph type="body" idx="1"/>
          </p:nvPr>
        </p:nvSpPr>
        <p:spPr bwMode="auto">
          <a:xfrm>
            <a:off x="211138" y="1389063"/>
            <a:ext cx="8682037"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Slide Number Placeholder 6"/>
          <p:cNvSpPr>
            <a:spLocks noGrp="1"/>
          </p:cNvSpPr>
          <p:nvPr>
            <p:ph type="sldNum" sz="quarter" idx="4"/>
          </p:nvPr>
        </p:nvSpPr>
        <p:spPr bwMode="auto">
          <a:xfrm>
            <a:off x="8297868" y="6386513"/>
            <a:ext cx="658812"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lnSpc>
                <a:spcPct val="100000"/>
              </a:lnSpc>
              <a:defRPr sz="900" b="0">
                <a:solidFill>
                  <a:srgbClr val="00338D"/>
                </a:solidFill>
              </a:defRPr>
            </a:lvl1pPr>
          </a:lstStyle>
          <a:p>
            <a:fld id="{BDBC2786-5DA6-4E00-8DD1-A7101E10C60D}" type="slidenum">
              <a:rPr lang="en-US"/>
              <a:pPr/>
              <a:t>‹#›</a:t>
            </a:fld>
            <a:endParaRPr lang="en-US" dirty="0"/>
          </a:p>
        </p:txBody>
      </p:sp>
      <p:sp>
        <p:nvSpPr>
          <p:cNvPr id="10" name="Text Box 8"/>
          <p:cNvSpPr txBox="1">
            <a:spLocks noChangeArrowheads="1"/>
          </p:cNvSpPr>
          <p:nvPr>
            <p:custDataLst>
              <p:tags r:id="rId3"/>
            </p:custDataLst>
          </p:nvPr>
        </p:nvSpPr>
        <p:spPr bwMode="auto">
          <a:xfrm>
            <a:off x="203700" y="6400844"/>
            <a:ext cx="3072911" cy="276999"/>
          </a:xfrm>
          <a:prstGeom prst="rect">
            <a:avLst/>
          </a:prstGeom>
          <a:noFill/>
          <a:ln w="9525">
            <a:noFill/>
            <a:miter lim="800000"/>
            <a:headEnd/>
            <a:tailEnd/>
          </a:ln>
          <a:effectLst/>
        </p:spPr>
        <p:txBody>
          <a:bodyPr lIns="0" rIns="0">
            <a:spAutoFit/>
          </a:bodyPr>
          <a:lstStyle/>
          <a:p>
            <a:pPr algn="l">
              <a:spcBef>
                <a:spcPct val="50000"/>
              </a:spcBef>
              <a:defRPr/>
            </a:pPr>
            <a:r>
              <a:rPr lang="en-US" sz="400" dirty="0">
                <a:solidFill>
                  <a:srgbClr val="00338D"/>
                </a:solidFill>
                <a:latin typeface="Arial" charset="0"/>
              </a:rPr>
              <a:t>© </a:t>
            </a:r>
            <a:r>
              <a:rPr lang="en-US" sz="400" dirty="0" smtClean="0">
                <a:solidFill>
                  <a:srgbClr val="00338D"/>
                </a:solidFill>
                <a:latin typeface="Arial" charset="0"/>
              </a:rPr>
              <a:t>2012 </a:t>
            </a:r>
            <a:r>
              <a:rPr lang="en-US" sz="400" dirty="0">
                <a:solidFill>
                  <a:srgbClr val="00338D"/>
                </a:solidFill>
                <a:latin typeface="Arial" charset="0"/>
              </a:rPr>
              <a:t>KPMG Professional Services, a partnership registered in Nigeria and a member firm of the KPMG network of independent member firms affiliated with KPMG International Cooperative (‘’KPMG International’’), a Swiss entity. All rights reserved. Printed in Nigeria</a:t>
            </a:r>
          </a:p>
        </p:txBody>
      </p:sp>
    </p:spTree>
  </p:cSld>
  <p:clrMap bg1="lt1" tx1="dk1" bg2="lt2" tx2="dk2" accent1="accent1" accent2="accent2" accent3="accent3" accent4="accent4" accent5="accent5" accent6="accent6" hlink="hlink" folHlink="folHlink"/>
  <p:sldLayoutIdLst>
    <p:sldLayoutId id="2147483946" r:id="rId1"/>
  </p:sldLayoutIdLst>
  <p:transition/>
  <p:hf hdr="0" ftr="0" dt="0"/>
  <p:txStyles>
    <p:titleStyle>
      <a:lvl1pPr algn="l" rtl="0" fontAlgn="base">
        <a:spcBef>
          <a:spcPct val="0"/>
        </a:spcBef>
        <a:spcAft>
          <a:spcPct val="0"/>
        </a:spcAft>
        <a:defRPr b="1">
          <a:solidFill>
            <a:schemeClr val="bg1"/>
          </a:solidFill>
          <a:latin typeface="+mj-lt"/>
          <a:ea typeface="+mj-ea"/>
          <a:cs typeface="+mj-cs"/>
        </a:defRPr>
      </a:lvl1pPr>
      <a:lvl2pPr algn="l" rtl="0" fontAlgn="base">
        <a:spcBef>
          <a:spcPct val="0"/>
        </a:spcBef>
        <a:spcAft>
          <a:spcPct val="0"/>
        </a:spcAft>
        <a:defRPr b="1">
          <a:solidFill>
            <a:schemeClr val="bg1"/>
          </a:solidFill>
          <a:latin typeface="Arial" charset="0"/>
          <a:cs typeface="Arial" charset="0"/>
        </a:defRPr>
      </a:lvl2pPr>
      <a:lvl3pPr algn="l" rtl="0" fontAlgn="base">
        <a:spcBef>
          <a:spcPct val="0"/>
        </a:spcBef>
        <a:spcAft>
          <a:spcPct val="0"/>
        </a:spcAft>
        <a:defRPr b="1">
          <a:solidFill>
            <a:schemeClr val="bg1"/>
          </a:solidFill>
          <a:latin typeface="Arial" charset="0"/>
          <a:cs typeface="Arial" charset="0"/>
        </a:defRPr>
      </a:lvl3pPr>
      <a:lvl4pPr algn="l" rtl="0" fontAlgn="base">
        <a:spcBef>
          <a:spcPct val="0"/>
        </a:spcBef>
        <a:spcAft>
          <a:spcPct val="0"/>
        </a:spcAft>
        <a:defRPr b="1">
          <a:solidFill>
            <a:schemeClr val="bg1"/>
          </a:solidFill>
          <a:latin typeface="Arial" charset="0"/>
          <a:cs typeface="Arial" charset="0"/>
        </a:defRPr>
      </a:lvl4pPr>
      <a:lvl5pPr algn="l" rtl="0" fontAlgn="base">
        <a:spcBef>
          <a:spcPct val="0"/>
        </a:spcBef>
        <a:spcAft>
          <a:spcPct val="0"/>
        </a:spcAft>
        <a:defRPr b="1">
          <a:solidFill>
            <a:schemeClr val="bg1"/>
          </a:solidFill>
          <a:latin typeface="Arial" charset="0"/>
          <a:cs typeface="Arial" charset="0"/>
        </a:defRPr>
      </a:lvl5pPr>
      <a:lvl6pPr marL="457200" algn="l" rtl="0" fontAlgn="base">
        <a:spcBef>
          <a:spcPct val="0"/>
        </a:spcBef>
        <a:spcAft>
          <a:spcPct val="0"/>
        </a:spcAft>
        <a:defRPr b="1">
          <a:solidFill>
            <a:schemeClr val="bg1"/>
          </a:solidFill>
          <a:latin typeface="Arial" charset="0"/>
          <a:cs typeface="Arial" charset="0"/>
        </a:defRPr>
      </a:lvl6pPr>
      <a:lvl7pPr marL="914400" algn="l" rtl="0" fontAlgn="base">
        <a:spcBef>
          <a:spcPct val="0"/>
        </a:spcBef>
        <a:spcAft>
          <a:spcPct val="0"/>
        </a:spcAft>
        <a:defRPr b="1">
          <a:solidFill>
            <a:schemeClr val="bg1"/>
          </a:solidFill>
          <a:latin typeface="Arial" charset="0"/>
          <a:cs typeface="Arial" charset="0"/>
        </a:defRPr>
      </a:lvl7pPr>
      <a:lvl8pPr marL="1371600" algn="l" rtl="0" fontAlgn="base">
        <a:spcBef>
          <a:spcPct val="0"/>
        </a:spcBef>
        <a:spcAft>
          <a:spcPct val="0"/>
        </a:spcAft>
        <a:defRPr b="1">
          <a:solidFill>
            <a:schemeClr val="bg1"/>
          </a:solidFill>
          <a:latin typeface="Arial" charset="0"/>
          <a:cs typeface="Arial" charset="0"/>
        </a:defRPr>
      </a:lvl8pPr>
      <a:lvl9pPr marL="1828800" algn="l" rtl="0" fontAlgn="base">
        <a:spcBef>
          <a:spcPct val="0"/>
        </a:spcBef>
        <a:spcAft>
          <a:spcPct val="0"/>
        </a:spcAft>
        <a:defRPr b="1">
          <a:solidFill>
            <a:schemeClr val="bg1"/>
          </a:solidFill>
          <a:latin typeface="Arial" charset="0"/>
          <a:cs typeface="Arial" charset="0"/>
        </a:defRPr>
      </a:lvl9pPr>
    </p:titleStyle>
    <p:bodyStyle>
      <a:lvl1pPr marL="266700" indent="-266700" algn="l" rtl="0" fontAlgn="base">
        <a:spcBef>
          <a:spcPct val="0"/>
        </a:spcBef>
        <a:spcAft>
          <a:spcPct val="0"/>
        </a:spcAft>
        <a:buAutoNum type="arabicPeriod"/>
        <a:tabLst>
          <a:tab pos="568325" algn="l"/>
        </a:tabLst>
        <a:defRPr sz="1400" b="1">
          <a:solidFill>
            <a:schemeClr val="tx1"/>
          </a:solidFill>
          <a:latin typeface="+mn-lt"/>
          <a:ea typeface="+mn-ea"/>
          <a:cs typeface="+mn-cs"/>
        </a:defRPr>
      </a:lvl1pPr>
      <a:lvl2pPr marL="268288" algn="l" rtl="0" fontAlgn="base">
        <a:spcBef>
          <a:spcPct val="0"/>
        </a:spcBef>
        <a:spcAft>
          <a:spcPct val="0"/>
        </a:spcAft>
        <a:tabLst>
          <a:tab pos="568325" algn="l"/>
        </a:tabLst>
        <a:defRPr sz="1400">
          <a:solidFill>
            <a:schemeClr val="tx1"/>
          </a:solidFill>
          <a:latin typeface="+mn-lt"/>
          <a:cs typeface="+mn-cs"/>
        </a:defRPr>
      </a:lvl2pPr>
      <a:lvl3pPr marL="279400" indent="139700" algn="l" rtl="0" fontAlgn="base">
        <a:spcBef>
          <a:spcPct val="0"/>
        </a:spcBef>
        <a:spcAft>
          <a:spcPct val="0"/>
        </a:spcAft>
        <a:buFont typeface="Arial" charset="0"/>
        <a:buChar char="-"/>
        <a:tabLst>
          <a:tab pos="568325" algn="l"/>
        </a:tabLst>
        <a:defRPr sz="1400">
          <a:solidFill>
            <a:schemeClr val="tx1"/>
          </a:solidFill>
          <a:latin typeface="+mn-lt"/>
          <a:cs typeface="+mn-cs"/>
        </a:defRPr>
      </a:lvl3pPr>
      <a:lvl4pPr marL="538163" indent="153988" algn="l" rtl="0" fontAlgn="base">
        <a:spcBef>
          <a:spcPct val="0"/>
        </a:spcBef>
        <a:spcAft>
          <a:spcPct val="0"/>
        </a:spcAft>
        <a:buFont typeface="Arial" charset="0"/>
        <a:buChar char="-"/>
        <a:tabLst>
          <a:tab pos="568325" algn="l"/>
        </a:tabLst>
        <a:defRPr sz="1400">
          <a:solidFill>
            <a:schemeClr val="tx1"/>
          </a:solidFill>
          <a:latin typeface="+mn-lt"/>
          <a:cs typeface="+mn-cs"/>
        </a:defRPr>
      </a:lvl4pPr>
      <a:lvl5pPr marL="6937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5pPr>
      <a:lvl6pPr marL="11509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6pPr>
      <a:lvl7pPr marL="16081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7pPr>
      <a:lvl8pPr marL="20653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8pPr>
      <a:lvl9pPr marL="25225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Line 10"/>
          <p:cNvSpPr>
            <a:spLocks noChangeShapeType="1"/>
          </p:cNvSpPr>
          <p:nvPr/>
        </p:nvSpPr>
        <p:spPr bwMode="auto">
          <a:xfrm>
            <a:off x="300042" y="6373813"/>
            <a:ext cx="8529637" cy="0"/>
          </a:xfrm>
          <a:prstGeom prst="line">
            <a:avLst/>
          </a:prstGeom>
          <a:noFill/>
          <a:ln w="3175">
            <a:solidFill>
              <a:srgbClr val="000000"/>
            </a:solidFill>
            <a:round/>
            <a:headEnd/>
            <a:tailEnd/>
          </a:ln>
        </p:spPr>
        <p:txBody>
          <a:bodyPr/>
          <a:lstStyle/>
          <a:p>
            <a:endParaRPr lang="en-US" dirty="0">
              <a:solidFill>
                <a:srgbClr val="000000"/>
              </a:solidFill>
            </a:endParaRPr>
          </a:p>
        </p:txBody>
      </p:sp>
      <p:sp>
        <p:nvSpPr>
          <p:cNvPr id="9" name="Line 10"/>
          <p:cNvSpPr>
            <a:spLocks noChangeShapeType="1"/>
          </p:cNvSpPr>
          <p:nvPr/>
        </p:nvSpPr>
        <p:spPr bwMode="auto">
          <a:xfrm>
            <a:off x="201617" y="6373813"/>
            <a:ext cx="8639175" cy="0"/>
          </a:xfrm>
          <a:prstGeom prst="line">
            <a:avLst/>
          </a:prstGeom>
          <a:noFill/>
          <a:ln w="3175">
            <a:solidFill>
              <a:srgbClr val="000000"/>
            </a:solidFill>
            <a:round/>
            <a:headEnd/>
            <a:tailEnd/>
          </a:ln>
        </p:spPr>
        <p:txBody>
          <a:bodyPr/>
          <a:lstStyle/>
          <a:p>
            <a:endParaRPr lang="en-US" dirty="0">
              <a:solidFill>
                <a:srgbClr val="000000"/>
              </a:solidFill>
            </a:endParaRPr>
          </a:p>
        </p:txBody>
      </p:sp>
      <p:sp>
        <p:nvSpPr>
          <p:cNvPr id="113670" name="Rectangle 2"/>
          <p:cNvSpPr>
            <a:spLocks noGrp="1" noChangeArrowheads="1"/>
          </p:cNvSpPr>
          <p:nvPr>
            <p:ph type="title"/>
          </p:nvPr>
        </p:nvSpPr>
        <p:spPr bwMode="auto">
          <a:xfrm>
            <a:off x="203213" y="115888"/>
            <a:ext cx="8545513"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13671" name="Rectangle 3"/>
          <p:cNvSpPr>
            <a:spLocks noGrp="1" noChangeArrowheads="1"/>
          </p:cNvSpPr>
          <p:nvPr>
            <p:ph type="body" idx="1"/>
          </p:nvPr>
        </p:nvSpPr>
        <p:spPr bwMode="auto">
          <a:xfrm>
            <a:off x="211138" y="1389063"/>
            <a:ext cx="8682037"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Slide Number Placeholder 6"/>
          <p:cNvSpPr>
            <a:spLocks noGrp="1"/>
          </p:cNvSpPr>
          <p:nvPr>
            <p:ph type="sldNum" sz="quarter" idx="4"/>
          </p:nvPr>
        </p:nvSpPr>
        <p:spPr bwMode="auto">
          <a:xfrm>
            <a:off x="8297868" y="6386513"/>
            <a:ext cx="658812"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lnSpc>
                <a:spcPct val="100000"/>
              </a:lnSpc>
              <a:defRPr sz="900" b="0">
                <a:solidFill>
                  <a:srgbClr val="00338D"/>
                </a:solidFill>
              </a:defRPr>
            </a:lvl1pPr>
          </a:lstStyle>
          <a:p>
            <a:fld id="{BDBC2786-5DA6-4E00-8DD1-A7101E10C60D}"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949" r:id="rId1"/>
  </p:sldLayoutIdLst>
  <p:transition/>
  <p:hf hdr="0" ftr="0" dt="0"/>
  <p:txStyles>
    <p:titleStyle>
      <a:lvl1pPr algn="l" rtl="0" fontAlgn="base">
        <a:spcBef>
          <a:spcPct val="0"/>
        </a:spcBef>
        <a:spcAft>
          <a:spcPct val="0"/>
        </a:spcAft>
        <a:defRPr b="1">
          <a:solidFill>
            <a:schemeClr val="accent2"/>
          </a:solidFill>
          <a:latin typeface="+mj-lt"/>
          <a:ea typeface="+mj-ea"/>
          <a:cs typeface="+mj-cs"/>
        </a:defRPr>
      </a:lvl1pPr>
      <a:lvl2pPr algn="l" rtl="0" fontAlgn="base">
        <a:spcBef>
          <a:spcPct val="0"/>
        </a:spcBef>
        <a:spcAft>
          <a:spcPct val="0"/>
        </a:spcAft>
        <a:defRPr b="1">
          <a:solidFill>
            <a:schemeClr val="bg1"/>
          </a:solidFill>
          <a:latin typeface="Arial" charset="0"/>
          <a:cs typeface="Arial" charset="0"/>
        </a:defRPr>
      </a:lvl2pPr>
      <a:lvl3pPr algn="l" rtl="0" fontAlgn="base">
        <a:spcBef>
          <a:spcPct val="0"/>
        </a:spcBef>
        <a:spcAft>
          <a:spcPct val="0"/>
        </a:spcAft>
        <a:defRPr b="1">
          <a:solidFill>
            <a:schemeClr val="bg1"/>
          </a:solidFill>
          <a:latin typeface="Arial" charset="0"/>
          <a:cs typeface="Arial" charset="0"/>
        </a:defRPr>
      </a:lvl3pPr>
      <a:lvl4pPr algn="l" rtl="0" fontAlgn="base">
        <a:spcBef>
          <a:spcPct val="0"/>
        </a:spcBef>
        <a:spcAft>
          <a:spcPct val="0"/>
        </a:spcAft>
        <a:defRPr b="1">
          <a:solidFill>
            <a:schemeClr val="bg1"/>
          </a:solidFill>
          <a:latin typeface="Arial" charset="0"/>
          <a:cs typeface="Arial" charset="0"/>
        </a:defRPr>
      </a:lvl4pPr>
      <a:lvl5pPr algn="l" rtl="0" fontAlgn="base">
        <a:spcBef>
          <a:spcPct val="0"/>
        </a:spcBef>
        <a:spcAft>
          <a:spcPct val="0"/>
        </a:spcAft>
        <a:defRPr b="1">
          <a:solidFill>
            <a:schemeClr val="bg1"/>
          </a:solidFill>
          <a:latin typeface="Arial" charset="0"/>
          <a:cs typeface="Arial" charset="0"/>
        </a:defRPr>
      </a:lvl5pPr>
      <a:lvl6pPr marL="457200" algn="l" rtl="0" fontAlgn="base">
        <a:spcBef>
          <a:spcPct val="0"/>
        </a:spcBef>
        <a:spcAft>
          <a:spcPct val="0"/>
        </a:spcAft>
        <a:defRPr b="1">
          <a:solidFill>
            <a:schemeClr val="bg1"/>
          </a:solidFill>
          <a:latin typeface="Arial" charset="0"/>
          <a:cs typeface="Arial" charset="0"/>
        </a:defRPr>
      </a:lvl6pPr>
      <a:lvl7pPr marL="914400" algn="l" rtl="0" fontAlgn="base">
        <a:spcBef>
          <a:spcPct val="0"/>
        </a:spcBef>
        <a:spcAft>
          <a:spcPct val="0"/>
        </a:spcAft>
        <a:defRPr b="1">
          <a:solidFill>
            <a:schemeClr val="bg1"/>
          </a:solidFill>
          <a:latin typeface="Arial" charset="0"/>
          <a:cs typeface="Arial" charset="0"/>
        </a:defRPr>
      </a:lvl7pPr>
      <a:lvl8pPr marL="1371600" algn="l" rtl="0" fontAlgn="base">
        <a:spcBef>
          <a:spcPct val="0"/>
        </a:spcBef>
        <a:spcAft>
          <a:spcPct val="0"/>
        </a:spcAft>
        <a:defRPr b="1">
          <a:solidFill>
            <a:schemeClr val="bg1"/>
          </a:solidFill>
          <a:latin typeface="Arial" charset="0"/>
          <a:cs typeface="Arial" charset="0"/>
        </a:defRPr>
      </a:lvl8pPr>
      <a:lvl9pPr marL="1828800" algn="l" rtl="0" fontAlgn="base">
        <a:spcBef>
          <a:spcPct val="0"/>
        </a:spcBef>
        <a:spcAft>
          <a:spcPct val="0"/>
        </a:spcAft>
        <a:defRPr b="1">
          <a:solidFill>
            <a:schemeClr val="bg1"/>
          </a:solidFill>
          <a:latin typeface="Arial" charset="0"/>
          <a:cs typeface="Arial" charset="0"/>
        </a:defRPr>
      </a:lvl9pPr>
    </p:titleStyle>
    <p:bodyStyle>
      <a:lvl1pPr marL="266700" indent="-266700" algn="l" rtl="0" fontAlgn="base">
        <a:spcBef>
          <a:spcPct val="0"/>
        </a:spcBef>
        <a:spcAft>
          <a:spcPct val="0"/>
        </a:spcAft>
        <a:buAutoNum type="arabicPeriod"/>
        <a:tabLst>
          <a:tab pos="568325" algn="l"/>
        </a:tabLst>
        <a:defRPr sz="1400" b="1">
          <a:solidFill>
            <a:schemeClr val="tx1"/>
          </a:solidFill>
          <a:latin typeface="+mn-lt"/>
          <a:ea typeface="+mn-ea"/>
          <a:cs typeface="+mn-cs"/>
        </a:defRPr>
      </a:lvl1pPr>
      <a:lvl2pPr marL="268288" algn="l" rtl="0" fontAlgn="base">
        <a:spcBef>
          <a:spcPct val="0"/>
        </a:spcBef>
        <a:spcAft>
          <a:spcPct val="0"/>
        </a:spcAft>
        <a:tabLst>
          <a:tab pos="568325" algn="l"/>
        </a:tabLst>
        <a:defRPr sz="1400">
          <a:solidFill>
            <a:schemeClr val="tx1"/>
          </a:solidFill>
          <a:latin typeface="+mn-lt"/>
          <a:cs typeface="+mn-cs"/>
        </a:defRPr>
      </a:lvl2pPr>
      <a:lvl3pPr marL="279400" indent="139700" algn="l" rtl="0" fontAlgn="base">
        <a:spcBef>
          <a:spcPct val="0"/>
        </a:spcBef>
        <a:spcAft>
          <a:spcPct val="0"/>
        </a:spcAft>
        <a:buFont typeface="Arial" charset="0"/>
        <a:buChar char="-"/>
        <a:tabLst>
          <a:tab pos="568325" algn="l"/>
        </a:tabLst>
        <a:defRPr sz="1400">
          <a:solidFill>
            <a:schemeClr val="tx1"/>
          </a:solidFill>
          <a:latin typeface="+mn-lt"/>
          <a:cs typeface="+mn-cs"/>
        </a:defRPr>
      </a:lvl3pPr>
      <a:lvl4pPr marL="538163" indent="153988" algn="l" rtl="0" fontAlgn="base">
        <a:spcBef>
          <a:spcPct val="0"/>
        </a:spcBef>
        <a:spcAft>
          <a:spcPct val="0"/>
        </a:spcAft>
        <a:buFont typeface="Arial" charset="0"/>
        <a:buChar char="-"/>
        <a:tabLst>
          <a:tab pos="568325" algn="l"/>
        </a:tabLst>
        <a:defRPr sz="1400">
          <a:solidFill>
            <a:schemeClr val="tx1"/>
          </a:solidFill>
          <a:latin typeface="+mn-lt"/>
          <a:cs typeface="+mn-cs"/>
        </a:defRPr>
      </a:lvl4pPr>
      <a:lvl5pPr marL="6937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5pPr>
      <a:lvl6pPr marL="11509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6pPr>
      <a:lvl7pPr marL="16081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7pPr>
      <a:lvl8pPr marL="20653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8pPr>
      <a:lvl9pPr marL="25225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4935" name="Rectangle 3"/>
          <p:cNvSpPr>
            <a:spLocks noGrp="1" noChangeArrowheads="1"/>
          </p:cNvSpPr>
          <p:nvPr>
            <p:ph type="body" idx="1"/>
          </p:nvPr>
        </p:nvSpPr>
        <p:spPr bwMode="auto">
          <a:xfrm>
            <a:off x="298939" y="1308100"/>
            <a:ext cx="8544658" cy="4800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pic>
        <p:nvPicPr>
          <p:cNvPr id="124943" name="Picture 15" descr="Banner-4_A4"/>
          <p:cNvPicPr>
            <a:picLocks noChangeAspect="1" noChangeArrowheads="1"/>
          </p:cNvPicPr>
          <p:nvPr/>
        </p:nvPicPr>
        <p:blipFill>
          <a:blip r:embed="rId8" cstate="print"/>
          <a:srcRect/>
          <a:stretch>
            <a:fillRect/>
          </a:stretch>
        </p:blipFill>
        <p:spPr bwMode="auto">
          <a:xfrm>
            <a:off x="0" y="0"/>
            <a:ext cx="9139605" cy="1027113"/>
          </a:xfrm>
          <a:prstGeom prst="rect">
            <a:avLst/>
          </a:prstGeom>
          <a:noFill/>
        </p:spPr>
      </p:pic>
      <p:sp>
        <p:nvSpPr>
          <p:cNvPr id="8" name="Line 10"/>
          <p:cNvSpPr>
            <a:spLocks noChangeShapeType="1"/>
          </p:cNvSpPr>
          <p:nvPr/>
        </p:nvSpPr>
        <p:spPr bwMode="auto">
          <a:xfrm>
            <a:off x="300432" y="6373813"/>
            <a:ext cx="8571035" cy="0"/>
          </a:xfrm>
          <a:prstGeom prst="line">
            <a:avLst/>
          </a:prstGeom>
          <a:noFill/>
          <a:ln w="3175">
            <a:solidFill>
              <a:srgbClr val="000000"/>
            </a:solidFill>
            <a:round/>
            <a:headEnd/>
            <a:tailEnd/>
          </a:ln>
        </p:spPr>
        <p:txBody>
          <a:bodyPr/>
          <a:lstStyle/>
          <a:p>
            <a:pPr algn="l">
              <a:spcBef>
                <a:spcPct val="50000"/>
              </a:spcBef>
            </a:pPr>
            <a:endParaRPr lang="en-GB" sz="1200">
              <a:solidFill>
                <a:srgbClr val="000000"/>
              </a:solidFill>
              <a:latin typeface="Arial"/>
            </a:endParaRPr>
          </a:p>
        </p:txBody>
      </p:sp>
      <p:sp>
        <p:nvSpPr>
          <p:cNvPr id="124934" name="Rectangle 2"/>
          <p:cNvSpPr>
            <a:spLocks noGrp="1" noChangeArrowheads="1"/>
          </p:cNvSpPr>
          <p:nvPr>
            <p:ph type="title"/>
          </p:nvPr>
        </p:nvSpPr>
        <p:spPr bwMode="gray">
          <a:xfrm>
            <a:off x="298939" y="115888"/>
            <a:ext cx="8544658"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GB" smtClean="0"/>
          </a:p>
        </p:txBody>
      </p:sp>
      <p:sp>
        <p:nvSpPr>
          <p:cNvPr id="11" name="Date Placeholder 4"/>
          <p:cNvSpPr>
            <a:spLocks noGrp="1"/>
          </p:cNvSpPr>
          <p:nvPr>
            <p:ph type="dt" sz="half" idx="2"/>
          </p:nvPr>
        </p:nvSpPr>
        <p:spPr bwMode="auto">
          <a:xfrm>
            <a:off x="6988428" y="6386513"/>
            <a:ext cx="1655885"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spcBef>
                <a:spcPct val="40000"/>
              </a:spcBef>
              <a:defRPr sz="900">
                <a:solidFill>
                  <a:srgbClr val="00338D"/>
                </a:solidFill>
                <a:latin typeface="Arial"/>
              </a:defRPr>
            </a:lvl1pPr>
          </a:lstStyle>
          <a:p>
            <a:fld id="{12A7F0AA-E7D6-4628-BD17-81B4A241CFC8}" type="datetime1">
              <a:rPr lang="en-US" smtClean="0"/>
              <a:t>3/5/2019</a:t>
            </a:fld>
            <a:endParaRPr lang="en-GB"/>
          </a:p>
        </p:txBody>
      </p:sp>
      <p:sp>
        <p:nvSpPr>
          <p:cNvPr id="12" name="Footer Placeholder 5"/>
          <p:cNvSpPr>
            <a:spLocks noGrp="1"/>
          </p:cNvSpPr>
          <p:nvPr>
            <p:ph type="ftr" sz="quarter" idx="3"/>
          </p:nvPr>
        </p:nvSpPr>
        <p:spPr bwMode="auto">
          <a:xfrm>
            <a:off x="2149722" y="6386513"/>
            <a:ext cx="5662246"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spcBef>
                <a:spcPct val="40000"/>
              </a:spcBef>
              <a:defRPr sz="900">
                <a:solidFill>
                  <a:srgbClr val="00338D"/>
                </a:solidFill>
                <a:latin typeface="Arial"/>
              </a:defRPr>
            </a:lvl1pPr>
          </a:lstStyle>
          <a:p>
            <a:endParaRPr lang="en-GB"/>
          </a:p>
        </p:txBody>
      </p:sp>
      <p:sp>
        <p:nvSpPr>
          <p:cNvPr id="13" name="Slide Number Placeholder 6"/>
          <p:cNvSpPr>
            <a:spLocks noGrp="1"/>
          </p:cNvSpPr>
          <p:nvPr>
            <p:ph type="sldNum" sz="quarter" idx="4"/>
          </p:nvPr>
        </p:nvSpPr>
        <p:spPr bwMode="auto">
          <a:xfrm>
            <a:off x="8298508" y="6386513"/>
            <a:ext cx="657957"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spcBef>
                <a:spcPct val="40000"/>
              </a:spcBef>
              <a:defRPr sz="900">
                <a:solidFill>
                  <a:srgbClr val="00338D"/>
                </a:solidFill>
                <a:latin typeface="Arial"/>
              </a:defRPr>
            </a:lvl1pPr>
          </a:lstStyle>
          <a:p>
            <a:fld id="{10A8C41A-280E-4434-B41F-CE04941696F9}" type="slidenum">
              <a:rPr lang="en-GB" smtClean="0"/>
              <a:pPr/>
              <a:t>‹#›</a:t>
            </a:fld>
            <a:endParaRPr lang="en-GB"/>
          </a:p>
        </p:txBody>
      </p:sp>
      <p:sp>
        <p:nvSpPr>
          <p:cNvPr id="14" name="Text Box 8"/>
          <p:cNvSpPr txBox="1">
            <a:spLocks noChangeArrowheads="1"/>
          </p:cNvSpPr>
          <p:nvPr userDrawn="1">
            <p:custDataLst>
              <p:tags r:id="rId7"/>
            </p:custDataLst>
          </p:nvPr>
        </p:nvSpPr>
        <p:spPr bwMode="auto">
          <a:xfrm>
            <a:off x="203700" y="6400845"/>
            <a:ext cx="3072911" cy="276999"/>
          </a:xfrm>
          <a:prstGeom prst="rect">
            <a:avLst/>
          </a:prstGeom>
          <a:noFill/>
          <a:ln w="9525">
            <a:noFill/>
            <a:miter lim="800000"/>
            <a:headEnd/>
            <a:tailEnd/>
          </a:ln>
          <a:effectLst/>
        </p:spPr>
        <p:txBody>
          <a:bodyPr lIns="0" rIns="0">
            <a:spAutoFit/>
          </a:bodyPr>
          <a:lstStyle/>
          <a:p>
            <a:pPr algn="l">
              <a:spcBef>
                <a:spcPct val="50000"/>
              </a:spcBef>
              <a:defRPr/>
            </a:pPr>
            <a:r>
              <a:rPr lang="en-US" sz="400" dirty="0">
                <a:solidFill>
                  <a:srgbClr val="00338D"/>
                </a:solidFill>
                <a:latin typeface="Arial" charset="0"/>
              </a:rPr>
              <a:t>© </a:t>
            </a:r>
            <a:r>
              <a:rPr lang="en-US" sz="400" dirty="0" smtClean="0">
                <a:solidFill>
                  <a:srgbClr val="00338D"/>
                </a:solidFill>
                <a:latin typeface="Arial" charset="0"/>
              </a:rPr>
              <a:t>2012 </a:t>
            </a:r>
            <a:r>
              <a:rPr lang="en-US" sz="400" dirty="0">
                <a:solidFill>
                  <a:srgbClr val="00338D"/>
                </a:solidFill>
                <a:latin typeface="Arial" charset="0"/>
              </a:rPr>
              <a:t>KPMG Professional Services, a partnership registered in Nigeria and a member firm of the KPMG network of independent member firms affiliated with KPMG International Cooperative (‘’KPMG International’’), a Swiss entity. All rights reserved. Printed in Nigeria</a:t>
            </a:r>
          </a:p>
        </p:txBody>
      </p:sp>
    </p:spTree>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Lst>
  <p:hf hdr="0" ftr="0" dt="0"/>
  <p:txStyles>
    <p:titleStyle>
      <a:lvl1pPr algn="l" rtl="0" eaLnBrk="1" fontAlgn="base" hangingPunct="1">
        <a:spcBef>
          <a:spcPct val="40000"/>
        </a:spcBef>
        <a:spcAft>
          <a:spcPct val="0"/>
        </a:spcAft>
        <a:defRPr b="1">
          <a:solidFill>
            <a:schemeClr val="bg1"/>
          </a:solidFill>
          <a:latin typeface="Arial"/>
          <a:ea typeface="+mj-ea"/>
          <a:cs typeface="+mj-cs"/>
        </a:defRPr>
      </a:lvl1pPr>
      <a:lvl2pPr algn="l" rtl="0" eaLnBrk="1" fontAlgn="base" hangingPunct="1">
        <a:spcBef>
          <a:spcPct val="40000"/>
        </a:spcBef>
        <a:spcAft>
          <a:spcPct val="0"/>
        </a:spcAft>
        <a:defRPr b="1">
          <a:solidFill>
            <a:schemeClr val="bg1"/>
          </a:solidFill>
          <a:latin typeface="Arial" charset="0"/>
          <a:cs typeface="Arial" charset="0"/>
        </a:defRPr>
      </a:lvl2pPr>
      <a:lvl3pPr algn="l" rtl="0" eaLnBrk="1" fontAlgn="base" hangingPunct="1">
        <a:spcBef>
          <a:spcPct val="40000"/>
        </a:spcBef>
        <a:spcAft>
          <a:spcPct val="0"/>
        </a:spcAft>
        <a:defRPr b="1">
          <a:solidFill>
            <a:schemeClr val="bg1"/>
          </a:solidFill>
          <a:latin typeface="Arial" charset="0"/>
          <a:cs typeface="Arial" charset="0"/>
        </a:defRPr>
      </a:lvl3pPr>
      <a:lvl4pPr algn="l" rtl="0" eaLnBrk="1" fontAlgn="base" hangingPunct="1">
        <a:spcBef>
          <a:spcPct val="40000"/>
        </a:spcBef>
        <a:spcAft>
          <a:spcPct val="0"/>
        </a:spcAft>
        <a:defRPr b="1">
          <a:solidFill>
            <a:schemeClr val="bg1"/>
          </a:solidFill>
          <a:latin typeface="Arial" charset="0"/>
          <a:cs typeface="Arial" charset="0"/>
        </a:defRPr>
      </a:lvl4pPr>
      <a:lvl5pPr algn="l" rtl="0" eaLnBrk="1" fontAlgn="base" hangingPunct="1">
        <a:spcBef>
          <a:spcPct val="40000"/>
        </a:spcBef>
        <a:spcAft>
          <a:spcPct val="0"/>
        </a:spcAft>
        <a:defRPr b="1">
          <a:solidFill>
            <a:schemeClr val="bg1"/>
          </a:solidFill>
          <a:latin typeface="Arial" charset="0"/>
          <a:cs typeface="Arial" charset="0"/>
        </a:defRPr>
      </a:lvl5pPr>
      <a:lvl6pPr marL="457200" algn="l" rtl="0" eaLnBrk="1" fontAlgn="base" hangingPunct="1">
        <a:spcBef>
          <a:spcPct val="40000"/>
        </a:spcBef>
        <a:spcAft>
          <a:spcPct val="0"/>
        </a:spcAft>
        <a:defRPr b="1">
          <a:solidFill>
            <a:schemeClr val="bg1"/>
          </a:solidFill>
          <a:latin typeface="Arial" charset="0"/>
          <a:cs typeface="Arial" charset="0"/>
        </a:defRPr>
      </a:lvl6pPr>
      <a:lvl7pPr marL="914400" algn="l" rtl="0" eaLnBrk="1" fontAlgn="base" hangingPunct="1">
        <a:spcBef>
          <a:spcPct val="40000"/>
        </a:spcBef>
        <a:spcAft>
          <a:spcPct val="0"/>
        </a:spcAft>
        <a:defRPr b="1">
          <a:solidFill>
            <a:schemeClr val="bg1"/>
          </a:solidFill>
          <a:latin typeface="Arial" charset="0"/>
          <a:cs typeface="Arial" charset="0"/>
        </a:defRPr>
      </a:lvl7pPr>
      <a:lvl8pPr marL="1371600" algn="l" rtl="0" eaLnBrk="1" fontAlgn="base" hangingPunct="1">
        <a:spcBef>
          <a:spcPct val="40000"/>
        </a:spcBef>
        <a:spcAft>
          <a:spcPct val="0"/>
        </a:spcAft>
        <a:defRPr b="1">
          <a:solidFill>
            <a:schemeClr val="bg1"/>
          </a:solidFill>
          <a:latin typeface="Arial" charset="0"/>
          <a:cs typeface="Arial" charset="0"/>
        </a:defRPr>
      </a:lvl8pPr>
      <a:lvl9pPr marL="1828800" algn="l" rtl="0" eaLnBrk="1" fontAlgn="base" hangingPunct="1">
        <a:spcBef>
          <a:spcPct val="40000"/>
        </a:spcBef>
        <a:spcAft>
          <a:spcPct val="0"/>
        </a:spcAft>
        <a:defRPr b="1">
          <a:solidFill>
            <a:schemeClr val="bg1"/>
          </a:solidFill>
          <a:latin typeface="Arial" charset="0"/>
          <a:cs typeface="Arial" charset="0"/>
        </a:defRPr>
      </a:lvl9pPr>
    </p:titleStyle>
    <p:bodyStyle>
      <a:lvl1pPr algn="l" rtl="0" eaLnBrk="1" fontAlgn="base" hangingPunct="1">
        <a:spcBef>
          <a:spcPct val="40000"/>
        </a:spcBef>
        <a:spcAft>
          <a:spcPct val="0"/>
        </a:spcAft>
        <a:defRPr sz="1400" b="1">
          <a:solidFill>
            <a:schemeClr val="accent1"/>
          </a:solidFill>
          <a:latin typeface="Arial"/>
          <a:ea typeface="+mn-ea"/>
          <a:cs typeface="+mn-cs"/>
        </a:defRPr>
      </a:lvl1pPr>
      <a:lvl2pPr marL="1588" algn="l" rtl="0" eaLnBrk="1" fontAlgn="base" hangingPunct="1">
        <a:spcBef>
          <a:spcPct val="40000"/>
        </a:spcBef>
        <a:spcAft>
          <a:spcPct val="0"/>
        </a:spcAft>
        <a:defRPr sz="1400">
          <a:solidFill>
            <a:schemeClr val="tx1"/>
          </a:solidFill>
          <a:latin typeface="Arial"/>
          <a:cs typeface="+mn-cs"/>
        </a:defRPr>
      </a:lvl2pPr>
      <a:lvl3pPr marL="179388" indent="-176213"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Arial"/>
          <a:cs typeface="+mn-cs"/>
        </a:defRPr>
      </a:lvl3pPr>
      <a:lvl4pPr marL="358775" indent="-177800" algn="l" rtl="0" eaLnBrk="1" fontAlgn="base" hangingPunct="1">
        <a:spcBef>
          <a:spcPct val="40000"/>
        </a:spcBef>
        <a:spcAft>
          <a:spcPct val="0"/>
        </a:spcAft>
        <a:buClr>
          <a:schemeClr val="accent1"/>
        </a:buClr>
        <a:buSzPct val="85000"/>
        <a:buFont typeface="Symbol" pitchFamily="18" charset="2"/>
        <a:buChar char="-"/>
        <a:defRPr sz="1400">
          <a:solidFill>
            <a:schemeClr val="tx1"/>
          </a:solidFill>
          <a:latin typeface="Arial"/>
          <a:cs typeface="+mn-cs"/>
        </a:defRPr>
      </a:lvl4pPr>
      <a:lvl5pPr marL="539750" indent="-179388"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Arial"/>
          <a:cs typeface="+mn-cs"/>
        </a:defRPr>
      </a:lvl5pPr>
      <a:lvl6pPr marL="996950" indent="-179388"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6pPr>
      <a:lvl7pPr marL="1454150" indent="-179388"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7pPr>
      <a:lvl8pPr marL="1911350" indent="-179388"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8pPr>
      <a:lvl9pPr marL="2368550" indent="-179388" algn="l" rtl="0" eaLnBrk="1" fontAlgn="base" hangingPunct="1">
        <a:spcBef>
          <a:spcPct val="40000"/>
        </a:spcBef>
        <a:spcAft>
          <a:spcPct val="0"/>
        </a:spcAft>
        <a:buClr>
          <a:schemeClr val="accent1"/>
        </a:buClr>
        <a:buSzPct val="70000"/>
        <a:buFont typeface="Wingdings" pitchFamily="2" charset="2"/>
        <a:buChar char="l"/>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Line 10"/>
          <p:cNvSpPr>
            <a:spLocks noChangeShapeType="1"/>
          </p:cNvSpPr>
          <p:nvPr/>
        </p:nvSpPr>
        <p:spPr bwMode="auto">
          <a:xfrm>
            <a:off x="300042" y="6373813"/>
            <a:ext cx="8529637" cy="0"/>
          </a:xfrm>
          <a:prstGeom prst="line">
            <a:avLst/>
          </a:prstGeom>
          <a:noFill/>
          <a:ln w="3175">
            <a:solidFill>
              <a:srgbClr val="000000"/>
            </a:solidFill>
            <a:round/>
            <a:headEnd/>
            <a:tailEnd/>
          </a:ln>
        </p:spPr>
        <p:txBody>
          <a:bodyPr/>
          <a:lstStyle/>
          <a:p>
            <a:endParaRPr lang="en-US" dirty="0">
              <a:solidFill>
                <a:srgbClr val="000000"/>
              </a:solidFill>
            </a:endParaRPr>
          </a:p>
        </p:txBody>
      </p:sp>
      <p:sp>
        <p:nvSpPr>
          <p:cNvPr id="9" name="Line 10"/>
          <p:cNvSpPr>
            <a:spLocks noChangeShapeType="1"/>
          </p:cNvSpPr>
          <p:nvPr/>
        </p:nvSpPr>
        <p:spPr bwMode="auto">
          <a:xfrm>
            <a:off x="201617" y="6373813"/>
            <a:ext cx="8639175" cy="0"/>
          </a:xfrm>
          <a:prstGeom prst="line">
            <a:avLst/>
          </a:prstGeom>
          <a:noFill/>
          <a:ln w="3175">
            <a:solidFill>
              <a:srgbClr val="000000"/>
            </a:solidFill>
            <a:round/>
            <a:headEnd/>
            <a:tailEnd/>
          </a:ln>
        </p:spPr>
        <p:txBody>
          <a:bodyPr/>
          <a:lstStyle/>
          <a:p>
            <a:endParaRPr lang="en-US" dirty="0">
              <a:solidFill>
                <a:srgbClr val="000000"/>
              </a:solidFill>
            </a:endParaRPr>
          </a:p>
        </p:txBody>
      </p:sp>
      <p:sp>
        <p:nvSpPr>
          <p:cNvPr id="113670" name="Rectangle 2"/>
          <p:cNvSpPr>
            <a:spLocks noGrp="1" noChangeArrowheads="1"/>
          </p:cNvSpPr>
          <p:nvPr>
            <p:ph type="title"/>
          </p:nvPr>
        </p:nvSpPr>
        <p:spPr bwMode="auto">
          <a:xfrm>
            <a:off x="203213" y="115888"/>
            <a:ext cx="8545513"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13671" name="Rectangle 3"/>
          <p:cNvSpPr>
            <a:spLocks noGrp="1" noChangeArrowheads="1"/>
          </p:cNvSpPr>
          <p:nvPr>
            <p:ph type="body" idx="1"/>
          </p:nvPr>
        </p:nvSpPr>
        <p:spPr bwMode="auto">
          <a:xfrm>
            <a:off x="211138" y="1389063"/>
            <a:ext cx="8682037"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Slide Number Placeholder 6"/>
          <p:cNvSpPr>
            <a:spLocks noGrp="1"/>
          </p:cNvSpPr>
          <p:nvPr>
            <p:ph type="sldNum" sz="quarter" idx="4"/>
          </p:nvPr>
        </p:nvSpPr>
        <p:spPr bwMode="auto">
          <a:xfrm>
            <a:off x="8297868" y="6386513"/>
            <a:ext cx="658812"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lnSpc>
                <a:spcPct val="100000"/>
              </a:lnSpc>
              <a:defRPr sz="900" b="0">
                <a:solidFill>
                  <a:srgbClr val="00338D"/>
                </a:solidFill>
              </a:defRPr>
            </a:lvl1pPr>
          </a:lstStyle>
          <a:p>
            <a:fld id="{BDBC2786-5DA6-4E00-8DD1-A7101E10C60D}"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Lst>
  <p:transition/>
  <p:hf hdr="0" ftr="0" dt="0"/>
  <p:txStyles>
    <p:titleStyle>
      <a:lvl1pPr algn="l" rtl="0" fontAlgn="base">
        <a:spcBef>
          <a:spcPct val="0"/>
        </a:spcBef>
        <a:spcAft>
          <a:spcPct val="0"/>
        </a:spcAft>
        <a:defRPr b="1">
          <a:solidFill>
            <a:schemeClr val="bg1"/>
          </a:solidFill>
          <a:latin typeface="+mj-lt"/>
          <a:ea typeface="+mj-ea"/>
          <a:cs typeface="+mj-cs"/>
        </a:defRPr>
      </a:lvl1pPr>
      <a:lvl2pPr algn="l" rtl="0" fontAlgn="base">
        <a:spcBef>
          <a:spcPct val="0"/>
        </a:spcBef>
        <a:spcAft>
          <a:spcPct val="0"/>
        </a:spcAft>
        <a:defRPr b="1">
          <a:solidFill>
            <a:schemeClr val="bg1"/>
          </a:solidFill>
          <a:latin typeface="Arial" charset="0"/>
          <a:cs typeface="Arial" charset="0"/>
        </a:defRPr>
      </a:lvl2pPr>
      <a:lvl3pPr algn="l" rtl="0" fontAlgn="base">
        <a:spcBef>
          <a:spcPct val="0"/>
        </a:spcBef>
        <a:spcAft>
          <a:spcPct val="0"/>
        </a:spcAft>
        <a:defRPr b="1">
          <a:solidFill>
            <a:schemeClr val="bg1"/>
          </a:solidFill>
          <a:latin typeface="Arial" charset="0"/>
          <a:cs typeface="Arial" charset="0"/>
        </a:defRPr>
      </a:lvl3pPr>
      <a:lvl4pPr algn="l" rtl="0" fontAlgn="base">
        <a:spcBef>
          <a:spcPct val="0"/>
        </a:spcBef>
        <a:spcAft>
          <a:spcPct val="0"/>
        </a:spcAft>
        <a:defRPr b="1">
          <a:solidFill>
            <a:schemeClr val="bg1"/>
          </a:solidFill>
          <a:latin typeface="Arial" charset="0"/>
          <a:cs typeface="Arial" charset="0"/>
        </a:defRPr>
      </a:lvl4pPr>
      <a:lvl5pPr algn="l" rtl="0" fontAlgn="base">
        <a:spcBef>
          <a:spcPct val="0"/>
        </a:spcBef>
        <a:spcAft>
          <a:spcPct val="0"/>
        </a:spcAft>
        <a:defRPr b="1">
          <a:solidFill>
            <a:schemeClr val="bg1"/>
          </a:solidFill>
          <a:latin typeface="Arial" charset="0"/>
          <a:cs typeface="Arial" charset="0"/>
        </a:defRPr>
      </a:lvl5pPr>
      <a:lvl6pPr marL="457200" algn="l" rtl="0" fontAlgn="base">
        <a:spcBef>
          <a:spcPct val="0"/>
        </a:spcBef>
        <a:spcAft>
          <a:spcPct val="0"/>
        </a:spcAft>
        <a:defRPr b="1">
          <a:solidFill>
            <a:schemeClr val="bg1"/>
          </a:solidFill>
          <a:latin typeface="Arial" charset="0"/>
          <a:cs typeface="Arial" charset="0"/>
        </a:defRPr>
      </a:lvl6pPr>
      <a:lvl7pPr marL="914400" algn="l" rtl="0" fontAlgn="base">
        <a:spcBef>
          <a:spcPct val="0"/>
        </a:spcBef>
        <a:spcAft>
          <a:spcPct val="0"/>
        </a:spcAft>
        <a:defRPr b="1">
          <a:solidFill>
            <a:schemeClr val="bg1"/>
          </a:solidFill>
          <a:latin typeface="Arial" charset="0"/>
          <a:cs typeface="Arial" charset="0"/>
        </a:defRPr>
      </a:lvl7pPr>
      <a:lvl8pPr marL="1371600" algn="l" rtl="0" fontAlgn="base">
        <a:spcBef>
          <a:spcPct val="0"/>
        </a:spcBef>
        <a:spcAft>
          <a:spcPct val="0"/>
        </a:spcAft>
        <a:defRPr b="1">
          <a:solidFill>
            <a:schemeClr val="bg1"/>
          </a:solidFill>
          <a:latin typeface="Arial" charset="0"/>
          <a:cs typeface="Arial" charset="0"/>
        </a:defRPr>
      </a:lvl8pPr>
      <a:lvl9pPr marL="1828800" algn="l" rtl="0" fontAlgn="base">
        <a:spcBef>
          <a:spcPct val="0"/>
        </a:spcBef>
        <a:spcAft>
          <a:spcPct val="0"/>
        </a:spcAft>
        <a:defRPr b="1">
          <a:solidFill>
            <a:schemeClr val="bg1"/>
          </a:solidFill>
          <a:latin typeface="Arial" charset="0"/>
          <a:cs typeface="Arial" charset="0"/>
        </a:defRPr>
      </a:lvl9pPr>
    </p:titleStyle>
    <p:bodyStyle>
      <a:lvl1pPr marL="266700" indent="-266700" algn="l" rtl="0" fontAlgn="base">
        <a:spcBef>
          <a:spcPct val="0"/>
        </a:spcBef>
        <a:spcAft>
          <a:spcPct val="0"/>
        </a:spcAft>
        <a:buAutoNum type="arabicPeriod"/>
        <a:tabLst>
          <a:tab pos="568325" algn="l"/>
        </a:tabLst>
        <a:defRPr sz="1400" b="1">
          <a:solidFill>
            <a:schemeClr val="tx1"/>
          </a:solidFill>
          <a:latin typeface="+mn-lt"/>
          <a:ea typeface="+mn-ea"/>
          <a:cs typeface="+mn-cs"/>
        </a:defRPr>
      </a:lvl1pPr>
      <a:lvl2pPr marL="268288" algn="l" rtl="0" fontAlgn="base">
        <a:spcBef>
          <a:spcPct val="0"/>
        </a:spcBef>
        <a:spcAft>
          <a:spcPct val="0"/>
        </a:spcAft>
        <a:tabLst>
          <a:tab pos="568325" algn="l"/>
        </a:tabLst>
        <a:defRPr sz="1400">
          <a:solidFill>
            <a:schemeClr val="tx1"/>
          </a:solidFill>
          <a:latin typeface="+mn-lt"/>
          <a:cs typeface="+mn-cs"/>
        </a:defRPr>
      </a:lvl2pPr>
      <a:lvl3pPr marL="279400" indent="139700" algn="l" rtl="0" fontAlgn="base">
        <a:spcBef>
          <a:spcPct val="0"/>
        </a:spcBef>
        <a:spcAft>
          <a:spcPct val="0"/>
        </a:spcAft>
        <a:buFont typeface="Arial" charset="0"/>
        <a:buChar char="-"/>
        <a:tabLst>
          <a:tab pos="568325" algn="l"/>
        </a:tabLst>
        <a:defRPr sz="1400">
          <a:solidFill>
            <a:schemeClr val="tx1"/>
          </a:solidFill>
          <a:latin typeface="+mn-lt"/>
          <a:cs typeface="+mn-cs"/>
        </a:defRPr>
      </a:lvl3pPr>
      <a:lvl4pPr marL="538163" indent="153988" algn="l" rtl="0" fontAlgn="base">
        <a:spcBef>
          <a:spcPct val="0"/>
        </a:spcBef>
        <a:spcAft>
          <a:spcPct val="0"/>
        </a:spcAft>
        <a:buFont typeface="Arial" charset="0"/>
        <a:buChar char="-"/>
        <a:tabLst>
          <a:tab pos="568325" algn="l"/>
        </a:tabLst>
        <a:defRPr sz="1400">
          <a:solidFill>
            <a:schemeClr val="tx1"/>
          </a:solidFill>
          <a:latin typeface="+mn-lt"/>
          <a:cs typeface="+mn-cs"/>
        </a:defRPr>
      </a:lvl4pPr>
      <a:lvl5pPr marL="6937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5pPr>
      <a:lvl6pPr marL="11509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6pPr>
      <a:lvl7pPr marL="16081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7pPr>
      <a:lvl8pPr marL="20653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8pPr>
      <a:lvl9pPr marL="25225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Line 10"/>
          <p:cNvSpPr>
            <a:spLocks noChangeShapeType="1"/>
          </p:cNvSpPr>
          <p:nvPr/>
        </p:nvSpPr>
        <p:spPr bwMode="auto">
          <a:xfrm>
            <a:off x="300423" y="6373813"/>
            <a:ext cx="8530003" cy="0"/>
          </a:xfrm>
          <a:prstGeom prst="line">
            <a:avLst/>
          </a:prstGeom>
          <a:noFill/>
          <a:ln w="3175">
            <a:solidFill>
              <a:srgbClr val="000000"/>
            </a:solidFill>
            <a:round/>
            <a:headEnd/>
            <a:tailEnd/>
          </a:ln>
        </p:spPr>
        <p:txBody>
          <a:bodyPr/>
          <a:lstStyle/>
          <a:p>
            <a:pPr>
              <a:defRPr/>
            </a:pPr>
            <a:endParaRPr lang="en-US" sz="1800" dirty="0">
              <a:solidFill>
                <a:srgbClr val="000000"/>
              </a:solidFill>
              <a:latin typeface="Arial"/>
            </a:endParaRPr>
          </a:p>
        </p:txBody>
      </p:sp>
      <p:sp>
        <p:nvSpPr>
          <p:cNvPr id="9" name="Line 10"/>
          <p:cNvSpPr>
            <a:spLocks noChangeShapeType="1"/>
          </p:cNvSpPr>
          <p:nvPr/>
        </p:nvSpPr>
        <p:spPr bwMode="auto">
          <a:xfrm>
            <a:off x="202241" y="6373813"/>
            <a:ext cx="8638443" cy="0"/>
          </a:xfrm>
          <a:prstGeom prst="line">
            <a:avLst/>
          </a:prstGeom>
          <a:noFill/>
          <a:ln w="3175">
            <a:solidFill>
              <a:srgbClr val="000000"/>
            </a:solidFill>
            <a:round/>
            <a:headEnd/>
            <a:tailEnd/>
          </a:ln>
        </p:spPr>
        <p:txBody>
          <a:bodyPr/>
          <a:lstStyle/>
          <a:p>
            <a:pPr>
              <a:defRPr/>
            </a:pPr>
            <a:endParaRPr lang="en-US" sz="1800" dirty="0">
              <a:solidFill>
                <a:srgbClr val="000000"/>
              </a:solidFill>
              <a:latin typeface="Arial"/>
            </a:endParaRPr>
          </a:p>
        </p:txBody>
      </p:sp>
      <p:sp>
        <p:nvSpPr>
          <p:cNvPr id="19462" name="Rectangle 2"/>
          <p:cNvSpPr>
            <a:spLocks noGrp="1" noChangeArrowheads="1"/>
          </p:cNvSpPr>
          <p:nvPr>
            <p:ph type="title"/>
          </p:nvPr>
        </p:nvSpPr>
        <p:spPr bwMode="auto">
          <a:xfrm>
            <a:off x="203696" y="115888"/>
            <a:ext cx="8544657"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9463" name="Rectangle 3"/>
          <p:cNvSpPr>
            <a:spLocks noGrp="1" noChangeArrowheads="1"/>
          </p:cNvSpPr>
          <p:nvPr>
            <p:ph type="body" idx="1"/>
          </p:nvPr>
        </p:nvSpPr>
        <p:spPr bwMode="auto">
          <a:xfrm>
            <a:off x="211016" y="1389063"/>
            <a:ext cx="8682404"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4"/>
          <p:cNvSpPr>
            <a:spLocks noGrp="1"/>
          </p:cNvSpPr>
          <p:nvPr>
            <p:ph type="dt" sz="half" idx="2"/>
          </p:nvPr>
        </p:nvSpPr>
        <p:spPr bwMode="auto">
          <a:xfrm>
            <a:off x="6556149" y="6402388"/>
            <a:ext cx="1655885"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900">
                <a:solidFill>
                  <a:srgbClr val="00338D"/>
                </a:solidFill>
                <a:latin typeface="Arial" charset="0"/>
                <a:cs typeface="Arial" charset="0"/>
              </a:defRPr>
            </a:lvl1pPr>
          </a:lstStyle>
          <a:p>
            <a:pPr>
              <a:defRPr/>
            </a:pPr>
            <a:fld id="{5A52A1BC-9CAE-41C3-BDDE-25B6089951F0}" type="datetime1">
              <a:rPr lang="en-US" smtClean="0"/>
              <a:t>3/5/2019</a:t>
            </a:fld>
            <a:endParaRPr lang="en-US" dirty="0"/>
          </a:p>
        </p:txBody>
      </p:sp>
      <p:sp>
        <p:nvSpPr>
          <p:cNvPr id="13" name="Slide Number Placeholder 6"/>
          <p:cNvSpPr>
            <a:spLocks noGrp="1"/>
          </p:cNvSpPr>
          <p:nvPr>
            <p:ph type="sldNum" sz="quarter" idx="4"/>
          </p:nvPr>
        </p:nvSpPr>
        <p:spPr bwMode="auto">
          <a:xfrm>
            <a:off x="8298492" y="6386513"/>
            <a:ext cx="657957"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900">
                <a:solidFill>
                  <a:srgbClr val="00338D"/>
                </a:solidFill>
                <a:latin typeface="Arial" charset="0"/>
                <a:cs typeface="Arial" charset="0"/>
              </a:defRPr>
            </a:lvl1pPr>
          </a:lstStyle>
          <a:p>
            <a:pPr>
              <a:defRPr/>
            </a:pPr>
            <a:fld id="{E0FCB41F-3AA7-4146-9266-341C706EC565}" type="slidenum">
              <a:rPr lang="en-US"/>
              <a:pPr>
                <a:defRPr/>
              </a:pPr>
              <a:t>‹#›</a:t>
            </a:fld>
            <a:endParaRPr lang="en-US" dirty="0"/>
          </a:p>
        </p:txBody>
      </p:sp>
      <p:sp>
        <p:nvSpPr>
          <p:cNvPr id="12" name="Text Box 8"/>
          <p:cNvSpPr txBox="1">
            <a:spLocks noChangeArrowheads="1"/>
          </p:cNvSpPr>
          <p:nvPr>
            <p:custDataLst>
              <p:tags r:id="rId14"/>
            </p:custDataLst>
          </p:nvPr>
        </p:nvSpPr>
        <p:spPr bwMode="auto">
          <a:xfrm>
            <a:off x="203700" y="6400845"/>
            <a:ext cx="3072911" cy="276999"/>
          </a:xfrm>
          <a:prstGeom prst="rect">
            <a:avLst/>
          </a:prstGeom>
          <a:noFill/>
          <a:ln w="9525">
            <a:noFill/>
            <a:miter lim="800000"/>
            <a:headEnd/>
            <a:tailEnd/>
          </a:ln>
          <a:effectLst/>
        </p:spPr>
        <p:txBody>
          <a:bodyPr lIns="0" rIns="0">
            <a:spAutoFit/>
          </a:bodyPr>
          <a:lstStyle/>
          <a:p>
            <a:pPr algn="l">
              <a:spcBef>
                <a:spcPct val="50000"/>
              </a:spcBef>
              <a:defRPr/>
            </a:pPr>
            <a:r>
              <a:rPr lang="en-US" sz="400" dirty="0">
                <a:solidFill>
                  <a:srgbClr val="00338D"/>
                </a:solidFill>
                <a:latin typeface="Arial" charset="0"/>
              </a:rPr>
              <a:t>© </a:t>
            </a:r>
            <a:r>
              <a:rPr lang="en-US" sz="400" dirty="0" smtClean="0">
                <a:solidFill>
                  <a:srgbClr val="00338D"/>
                </a:solidFill>
                <a:latin typeface="Arial" charset="0"/>
              </a:rPr>
              <a:t>2012</a:t>
            </a:r>
            <a:r>
              <a:rPr lang="en-US" sz="400" baseline="0" dirty="0" smtClean="0">
                <a:solidFill>
                  <a:srgbClr val="00338D"/>
                </a:solidFill>
                <a:latin typeface="Arial" charset="0"/>
              </a:rPr>
              <a:t> </a:t>
            </a:r>
            <a:r>
              <a:rPr lang="en-US" sz="400" dirty="0" smtClean="0">
                <a:solidFill>
                  <a:srgbClr val="00338D"/>
                </a:solidFill>
                <a:latin typeface="Arial" charset="0"/>
              </a:rPr>
              <a:t>KPMG </a:t>
            </a:r>
            <a:r>
              <a:rPr lang="en-US" sz="400" dirty="0">
                <a:solidFill>
                  <a:srgbClr val="00338D"/>
                </a:solidFill>
                <a:latin typeface="Arial" charset="0"/>
              </a:rPr>
              <a:t>Professional Services, a partnership registered in Nigeria and a member firm of the KPMG network of independent member firms affiliated with KPMG International Cooperative (‘’KPMG International’’), a Swiss entity. All rights reserved. Printed in Nigeria</a:t>
            </a: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ransition/>
  <p:hf hdr="0" ftr="0" dt="0"/>
  <p:txStyles>
    <p:titleStyle>
      <a:lvl1pPr algn="l" rtl="0" eaLnBrk="0" fontAlgn="base" hangingPunct="0">
        <a:spcBef>
          <a:spcPct val="0"/>
        </a:spcBef>
        <a:spcAft>
          <a:spcPct val="0"/>
        </a:spcAft>
        <a:defRPr b="1">
          <a:solidFill>
            <a:schemeClr val="bg1"/>
          </a:solidFill>
          <a:latin typeface="+mj-lt"/>
          <a:ea typeface="+mj-ea"/>
          <a:cs typeface="+mj-cs"/>
        </a:defRPr>
      </a:lvl1pPr>
      <a:lvl2pPr algn="l" rtl="0" eaLnBrk="0" fontAlgn="base" hangingPunct="0">
        <a:spcBef>
          <a:spcPct val="0"/>
        </a:spcBef>
        <a:spcAft>
          <a:spcPct val="0"/>
        </a:spcAft>
        <a:defRPr b="1">
          <a:solidFill>
            <a:schemeClr val="bg1"/>
          </a:solidFill>
          <a:latin typeface="Arial" charset="0"/>
          <a:cs typeface="Arial" charset="0"/>
        </a:defRPr>
      </a:lvl2pPr>
      <a:lvl3pPr algn="l" rtl="0" eaLnBrk="0" fontAlgn="base" hangingPunct="0">
        <a:spcBef>
          <a:spcPct val="0"/>
        </a:spcBef>
        <a:spcAft>
          <a:spcPct val="0"/>
        </a:spcAft>
        <a:defRPr b="1">
          <a:solidFill>
            <a:schemeClr val="bg1"/>
          </a:solidFill>
          <a:latin typeface="Arial" charset="0"/>
          <a:cs typeface="Arial" charset="0"/>
        </a:defRPr>
      </a:lvl3pPr>
      <a:lvl4pPr algn="l" rtl="0" eaLnBrk="0" fontAlgn="base" hangingPunct="0">
        <a:spcBef>
          <a:spcPct val="0"/>
        </a:spcBef>
        <a:spcAft>
          <a:spcPct val="0"/>
        </a:spcAft>
        <a:defRPr b="1">
          <a:solidFill>
            <a:schemeClr val="bg1"/>
          </a:solidFill>
          <a:latin typeface="Arial" charset="0"/>
          <a:cs typeface="Arial" charset="0"/>
        </a:defRPr>
      </a:lvl4pPr>
      <a:lvl5pPr algn="l" rtl="0" eaLnBrk="0" fontAlgn="base" hangingPunct="0">
        <a:spcBef>
          <a:spcPct val="0"/>
        </a:spcBef>
        <a:spcAft>
          <a:spcPct val="0"/>
        </a:spcAft>
        <a:defRPr b="1">
          <a:solidFill>
            <a:schemeClr val="bg1"/>
          </a:solidFill>
          <a:latin typeface="Arial" charset="0"/>
          <a:cs typeface="Arial" charset="0"/>
        </a:defRPr>
      </a:lvl5pPr>
      <a:lvl6pPr marL="457200" algn="l" rtl="0" fontAlgn="base">
        <a:spcBef>
          <a:spcPct val="0"/>
        </a:spcBef>
        <a:spcAft>
          <a:spcPct val="0"/>
        </a:spcAft>
        <a:defRPr b="1">
          <a:solidFill>
            <a:schemeClr val="bg1"/>
          </a:solidFill>
          <a:latin typeface="Arial" charset="0"/>
          <a:cs typeface="Arial" charset="0"/>
        </a:defRPr>
      </a:lvl6pPr>
      <a:lvl7pPr marL="914400" algn="l" rtl="0" fontAlgn="base">
        <a:spcBef>
          <a:spcPct val="0"/>
        </a:spcBef>
        <a:spcAft>
          <a:spcPct val="0"/>
        </a:spcAft>
        <a:defRPr b="1">
          <a:solidFill>
            <a:schemeClr val="bg1"/>
          </a:solidFill>
          <a:latin typeface="Arial" charset="0"/>
          <a:cs typeface="Arial" charset="0"/>
        </a:defRPr>
      </a:lvl7pPr>
      <a:lvl8pPr marL="1371600" algn="l" rtl="0" fontAlgn="base">
        <a:spcBef>
          <a:spcPct val="0"/>
        </a:spcBef>
        <a:spcAft>
          <a:spcPct val="0"/>
        </a:spcAft>
        <a:defRPr b="1">
          <a:solidFill>
            <a:schemeClr val="bg1"/>
          </a:solidFill>
          <a:latin typeface="Arial" charset="0"/>
          <a:cs typeface="Arial" charset="0"/>
        </a:defRPr>
      </a:lvl8pPr>
      <a:lvl9pPr marL="1828800" algn="l" rtl="0" fontAlgn="base">
        <a:spcBef>
          <a:spcPct val="0"/>
        </a:spcBef>
        <a:spcAft>
          <a:spcPct val="0"/>
        </a:spcAft>
        <a:defRPr b="1">
          <a:solidFill>
            <a:schemeClr val="bg1"/>
          </a:solidFill>
          <a:latin typeface="Arial" charset="0"/>
          <a:cs typeface="Arial" charset="0"/>
        </a:defRPr>
      </a:lvl9pPr>
    </p:titleStyle>
    <p:bodyStyle>
      <a:lvl1pPr marL="266700" indent="-266700" algn="l" rtl="0" eaLnBrk="0" fontAlgn="base" hangingPunct="0">
        <a:spcBef>
          <a:spcPct val="0"/>
        </a:spcBef>
        <a:spcAft>
          <a:spcPct val="0"/>
        </a:spcAft>
        <a:buAutoNum type="arabicPeriod"/>
        <a:tabLst>
          <a:tab pos="568325" algn="l"/>
        </a:tabLst>
        <a:defRPr sz="1400" b="1">
          <a:solidFill>
            <a:schemeClr val="tx1"/>
          </a:solidFill>
          <a:latin typeface="+mn-lt"/>
          <a:ea typeface="+mn-ea"/>
          <a:cs typeface="+mn-cs"/>
        </a:defRPr>
      </a:lvl1pPr>
      <a:lvl2pPr marL="268288" indent="188913" algn="l" rtl="0" eaLnBrk="0" fontAlgn="base" hangingPunct="0">
        <a:spcBef>
          <a:spcPct val="0"/>
        </a:spcBef>
        <a:spcAft>
          <a:spcPct val="0"/>
        </a:spcAft>
        <a:tabLst>
          <a:tab pos="568325" algn="l"/>
        </a:tabLst>
        <a:defRPr sz="1400">
          <a:solidFill>
            <a:schemeClr val="tx1"/>
          </a:solidFill>
          <a:latin typeface="+mn-lt"/>
          <a:cs typeface="+mn-cs"/>
        </a:defRPr>
      </a:lvl2pPr>
      <a:lvl3pPr marL="279400" indent="139700" algn="l" rtl="0" eaLnBrk="0" fontAlgn="base" hangingPunct="0">
        <a:spcBef>
          <a:spcPct val="0"/>
        </a:spcBef>
        <a:spcAft>
          <a:spcPct val="0"/>
        </a:spcAft>
        <a:buFont typeface="Arial" charset="0"/>
        <a:buChar char="-"/>
        <a:tabLst>
          <a:tab pos="568325" algn="l"/>
        </a:tabLst>
        <a:defRPr sz="1400">
          <a:solidFill>
            <a:schemeClr val="tx1"/>
          </a:solidFill>
          <a:latin typeface="+mn-lt"/>
          <a:cs typeface="+mn-cs"/>
        </a:defRPr>
      </a:lvl3pPr>
      <a:lvl4pPr marL="538163" indent="153988" algn="l" rtl="0" eaLnBrk="0" fontAlgn="base" hangingPunct="0">
        <a:spcBef>
          <a:spcPct val="0"/>
        </a:spcBef>
        <a:spcAft>
          <a:spcPct val="0"/>
        </a:spcAft>
        <a:buFont typeface="Arial" charset="0"/>
        <a:buChar char="-"/>
        <a:tabLst>
          <a:tab pos="568325" algn="l"/>
        </a:tabLst>
        <a:defRPr sz="1400">
          <a:solidFill>
            <a:schemeClr val="tx1"/>
          </a:solidFill>
          <a:latin typeface="+mn-lt"/>
          <a:cs typeface="+mn-cs"/>
        </a:defRPr>
      </a:lvl4pPr>
      <a:lvl5pPr marL="693738" indent="138113" algn="l" rtl="0" eaLnBrk="0" fontAlgn="base" hangingPunct="0">
        <a:spcBef>
          <a:spcPct val="0"/>
        </a:spcBef>
        <a:spcAft>
          <a:spcPct val="0"/>
        </a:spcAft>
        <a:buFont typeface="Arial" charset="0"/>
        <a:buChar char="-"/>
        <a:tabLst>
          <a:tab pos="568325" algn="l"/>
        </a:tabLst>
        <a:defRPr sz="1400">
          <a:solidFill>
            <a:schemeClr val="tx1"/>
          </a:solidFill>
          <a:latin typeface="+mn-lt"/>
          <a:cs typeface="+mn-cs"/>
        </a:defRPr>
      </a:lvl5pPr>
      <a:lvl6pPr marL="11509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6pPr>
      <a:lvl7pPr marL="16081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7pPr>
      <a:lvl8pPr marL="20653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8pPr>
      <a:lvl9pPr marL="25225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Banner_no-trans.png"/>
          <p:cNvPicPr>
            <a:picLocks noChangeAspect="1"/>
          </p:cNvPicPr>
          <p:nvPr/>
        </p:nvPicPr>
        <p:blipFill>
          <a:blip r:embed="rId7" cstate="email"/>
          <a:srcRect/>
          <a:stretch>
            <a:fillRect/>
          </a:stretch>
        </p:blipFill>
        <p:spPr bwMode="auto">
          <a:xfrm>
            <a:off x="0" y="0"/>
            <a:ext cx="9144000" cy="1027113"/>
          </a:xfrm>
          <a:prstGeom prst="rect">
            <a:avLst/>
          </a:prstGeom>
          <a:noFill/>
          <a:ln w="9525">
            <a:noFill/>
            <a:miter lim="800000"/>
            <a:headEnd/>
            <a:tailEnd/>
          </a:ln>
        </p:spPr>
      </p:pic>
      <p:sp>
        <p:nvSpPr>
          <p:cNvPr id="8" name="Line 10"/>
          <p:cNvSpPr>
            <a:spLocks noChangeShapeType="1"/>
          </p:cNvSpPr>
          <p:nvPr/>
        </p:nvSpPr>
        <p:spPr bwMode="auto">
          <a:xfrm>
            <a:off x="300441" y="6373813"/>
            <a:ext cx="8530003" cy="0"/>
          </a:xfrm>
          <a:prstGeom prst="line">
            <a:avLst/>
          </a:prstGeom>
          <a:noFill/>
          <a:ln w="3175">
            <a:solidFill>
              <a:srgbClr val="000000"/>
            </a:solidFill>
            <a:round/>
            <a:headEnd/>
            <a:tailEnd/>
          </a:ln>
        </p:spPr>
        <p:txBody>
          <a:bodyPr/>
          <a:lstStyle/>
          <a:p>
            <a:pPr>
              <a:defRPr/>
            </a:pPr>
            <a:endParaRPr lang="en-US" sz="1800" b="1" dirty="0">
              <a:solidFill>
                <a:srgbClr val="000000"/>
              </a:solidFill>
              <a:latin typeface="Arial" charset="0"/>
            </a:endParaRPr>
          </a:p>
        </p:txBody>
      </p:sp>
      <p:sp>
        <p:nvSpPr>
          <p:cNvPr id="9" name="Line 10"/>
          <p:cNvSpPr>
            <a:spLocks noChangeShapeType="1"/>
          </p:cNvSpPr>
          <p:nvPr/>
        </p:nvSpPr>
        <p:spPr bwMode="auto">
          <a:xfrm>
            <a:off x="202265" y="6373813"/>
            <a:ext cx="8638443" cy="0"/>
          </a:xfrm>
          <a:prstGeom prst="line">
            <a:avLst/>
          </a:prstGeom>
          <a:noFill/>
          <a:ln w="3175">
            <a:solidFill>
              <a:srgbClr val="000000"/>
            </a:solidFill>
            <a:round/>
            <a:headEnd/>
            <a:tailEnd/>
          </a:ln>
        </p:spPr>
        <p:txBody>
          <a:bodyPr/>
          <a:lstStyle/>
          <a:p>
            <a:pPr>
              <a:defRPr/>
            </a:pPr>
            <a:endParaRPr lang="en-US" sz="1800" b="1" dirty="0">
              <a:solidFill>
                <a:srgbClr val="000000"/>
              </a:solidFill>
              <a:latin typeface="Arial" charset="0"/>
            </a:endParaRPr>
          </a:p>
        </p:txBody>
      </p:sp>
      <p:sp>
        <p:nvSpPr>
          <p:cNvPr id="1029" name="Rectangle 2"/>
          <p:cNvSpPr>
            <a:spLocks noGrp="1" noChangeArrowheads="1"/>
          </p:cNvSpPr>
          <p:nvPr>
            <p:ph type="title"/>
          </p:nvPr>
        </p:nvSpPr>
        <p:spPr bwMode="auto">
          <a:xfrm>
            <a:off x="203696" y="115888"/>
            <a:ext cx="8544657"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211016" y="1389063"/>
            <a:ext cx="8682404"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Slide Number Placeholder 6"/>
          <p:cNvSpPr>
            <a:spLocks noGrp="1"/>
          </p:cNvSpPr>
          <p:nvPr>
            <p:ph type="sldNum" sz="quarter" idx="4"/>
          </p:nvPr>
        </p:nvSpPr>
        <p:spPr bwMode="auto">
          <a:xfrm>
            <a:off x="8298530" y="6386513"/>
            <a:ext cx="657957"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900" b="0">
                <a:solidFill>
                  <a:srgbClr val="00338D"/>
                </a:solidFill>
                <a:latin typeface="Arial" charset="0"/>
                <a:cs typeface="Arial" charset="0"/>
              </a:defRPr>
            </a:lvl1pPr>
          </a:lstStyle>
          <a:p>
            <a:pPr>
              <a:defRPr/>
            </a:pPr>
            <a:fld id="{21C2D841-6DBF-4409-AB87-8421EA585A7F}" type="slidenum">
              <a:rPr lang="en-US"/>
              <a:pPr>
                <a:defRPr/>
              </a:pPr>
              <a:t>‹#›</a:t>
            </a:fld>
            <a:endParaRPr lang="en-US" dirty="0"/>
          </a:p>
        </p:txBody>
      </p:sp>
      <p:sp>
        <p:nvSpPr>
          <p:cNvPr id="10" name="Text Box 8"/>
          <p:cNvSpPr txBox="1">
            <a:spLocks noChangeArrowheads="1"/>
          </p:cNvSpPr>
          <p:nvPr>
            <p:custDataLst>
              <p:tags r:id="rId6"/>
            </p:custDataLst>
          </p:nvPr>
        </p:nvSpPr>
        <p:spPr bwMode="auto">
          <a:xfrm>
            <a:off x="203707" y="6400854"/>
            <a:ext cx="3072911" cy="276999"/>
          </a:xfrm>
          <a:prstGeom prst="rect">
            <a:avLst/>
          </a:prstGeom>
          <a:noFill/>
          <a:ln w="9525">
            <a:noFill/>
            <a:miter lim="800000"/>
            <a:headEnd/>
            <a:tailEnd/>
          </a:ln>
          <a:effectLst/>
        </p:spPr>
        <p:txBody>
          <a:bodyPr lIns="0" rIns="0">
            <a:spAutoFit/>
          </a:bodyPr>
          <a:lstStyle/>
          <a:p>
            <a:pPr algn="l">
              <a:spcBef>
                <a:spcPct val="50000"/>
              </a:spcBef>
              <a:defRPr/>
            </a:pPr>
            <a:r>
              <a:rPr lang="en-US" sz="400" dirty="0">
                <a:solidFill>
                  <a:srgbClr val="00338D"/>
                </a:solidFill>
                <a:latin typeface="Arial" charset="0"/>
              </a:rPr>
              <a:t>© </a:t>
            </a:r>
            <a:r>
              <a:rPr lang="en-US" sz="400" dirty="0" smtClean="0">
                <a:solidFill>
                  <a:srgbClr val="00338D"/>
                </a:solidFill>
                <a:latin typeface="Arial" charset="0"/>
              </a:rPr>
              <a:t>2012 </a:t>
            </a:r>
            <a:r>
              <a:rPr lang="en-US" sz="400" dirty="0">
                <a:solidFill>
                  <a:srgbClr val="00338D"/>
                </a:solidFill>
                <a:latin typeface="Arial" charset="0"/>
              </a:rPr>
              <a:t>KPMG Professional Services, a partnership registered in Nigeria and a member firm of the KPMG network of independent member firms affiliated with KPMG International Cooperative (‘’KPMG International’’), a Swiss entity. All rights reserved. Printed in Nigeria</a:t>
            </a: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Lst>
  <p:transition/>
  <p:hf hdr="0" ftr="0" dt="0"/>
  <p:txStyles>
    <p:titleStyle>
      <a:lvl1pPr algn="l" rtl="0" eaLnBrk="0" fontAlgn="base" hangingPunct="0">
        <a:spcBef>
          <a:spcPct val="0"/>
        </a:spcBef>
        <a:spcAft>
          <a:spcPct val="0"/>
        </a:spcAft>
        <a:defRPr b="1">
          <a:solidFill>
            <a:schemeClr val="bg1"/>
          </a:solidFill>
          <a:latin typeface="+mj-lt"/>
          <a:ea typeface="+mj-ea"/>
          <a:cs typeface="+mj-cs"/>
        </a:defRPr>
      </a:lvl1pPr>
      <a:lvl2pPr algn="l" rtl="0" eaLnBrk="0" fontAlgn="base" hangingPunct="0">
        <a:spcBef>
          <a:spcPct val="0"/>
        </a:spcBef>
        <a:spcAft>
          <a:spcPct val="0"/>
        </a:spcAft>
        <a:defRPr b="1">
          <a:solidFill>
            <a:schemeClr val="bg1"/>
          </a:solidFill>
          <a:latin typeface="Arial" charset="0"/>
          <a:cs typeface="Arial" charset="0"/>
        </a:defRPr>
      </a:lvl2pPr>
      <a:lvl3pPr algn="l" rtl="0" eaLnBrk="0" fontAlgn="base" hangingPunct="0">
        <a:spcBef>
          <a:spcPct val="0"/>
        </a:spcBef>
        <a:spcAft>
          <a:spcPct val="0"/>
        </a:spcAft>
        <a:defRPr b="1">
          <a:solidFill>
            <a:schemeClr val="bg1"/>
          </a:solidFill>
          <a:latin typeface="Arial" charset="0"/>
          <a:cs typeface="Arial" charset="0"/>
        </a:defRPr>
      </a:lvl3pPr>
      <a:lvl4pPr algn="l" rtl="0" eaLnBrk="0" fontAlgn="base" hangingPunct="0">
        <a:spcBef>
          <a:spcPct val="0"/>
        </a:spcBef>
        <a:spcAft>
          <a:spcPct val="0"/>
        </a:spcAft>
        <a:defRPr b="1">
          <a:solidFill>
            <a:schemeClr val="bg1"/>
          </a:solidFill>
          <a:latin typeface="Arial" charset="0"/>
          <a:cs typeface="Arial" charset="0"/>
        </a:defRPr>
      </a:lvl4pPr>
      <a:lvl5pPr algn="l" rtl="0" eaLnBrk="0" fontAlgn="base" hangingPunct="0">
        <a:spcBef>
          <a:spcPct val="0"/>
        </a:spcBef>
        <a:spcAft>
          <a:spcPct val="0"/>
        </a:spcAft>
        <a:defRPr b="1">
          <a:solidFill>
            <a:schemeClr val="bg1"/>
          </a:solidFill>
          <a:latin typeface="Arial" charset="0"/>
          <a:cs typeface="Arial" charset="0"/>
        </a:defRPr>
      </a:lvl5pPr>
      <a:lvl6pPr marL="457200" algn="l" rtl="0" fontAlgn="base">
        <a:spcBef>
          <a:spcPct val="0"/>
        </a:spcBef>
        <a:spcAft>
          <a:spcPct val="0"/>
        </a:spcAft>
        <a:defRPr b="1">
          <a:solidFill>
            <a:schemeClr val="bg1"/>
          </a:solidFill>
          <a:latin typeface="Arial" charset="0"/>
          <a:cs typeface="Arial" charset="0"/>
        </a:defRPr>
      </a:lvl6pPr>
      <a:lvl7pPr marL="914400" algn="l" rtl="0" fontAlgn="base">
        <a:spcBef>
          <a:spcPct val="0"/>
        </a:spcBef>
        <a:spcAft>
          <a:spcPct val="0"/>
        </a:spcAft>
        <a:defRPr b="1">
          <a:solidFill>
            <a:schemeClr val="bg1"/>
          </a:solidFill>
          <a:latin typeface="Arial" charset="0"/>
          <a:cs typeface="Arial" charset="0"/>
        </a:defRPr>
      </a:lvl7pPr>
      <a:lvl8pPr marL="1371600" algn="l" rtl="0" fontAlgn="base">
        <a:spcBef>
          <a:spcPct val="0"/>
        </a:spcBef>
        <a:spcAft>
          <a:spcPct val="0"/>
        </a:spcAft>
        <a:defRPr b="1">
          <a:solidFill>
            <a:schemeClr val="bg1"/>
          </a:solidFill>
          <a:latin typeface="Arial" charset="0"/>
          <a:cs typeface="Arial" charset="0"/>
        </a:defRPr>
      </a:lvl8pPr>
      <a:lvl9pPr marL="1828800" algn="l" rtl="0" fontAlgn="base">
        <a:spcBef>
          <a:spcPct val="0"/>
        </a:spcBef>
        <a:spcAft>
          <a:spcPct val="0"/>
        </a:spcAft>
        <a:defRPr b="1">
          <a:solidFill>
            <a:schemeClr val="bg1"/>
          </a:solidFill>
          <a:latin typeface="Arial" charset="0"/>
          <a:cs typeface="Arial" charset="0"/>
        </a:defRPr>
      </a:lvl9pPr>
    </p:titleStyle>
    <p:bodyStyle>
      <a:lvl1pPr marL="342900" indent="-342900" algn="l" rtl="0" eaLnBrk="0" fontAlgn="base" hangingPunct="0">
        <a:spcBef>
          <a:spcPct val="0"/>
        </a:spcBef>
        <a:spcAft>
          <a:spcPct val="0"/>
        </a:spcAft>
        <a:defRPr sz="1400" b="1">
          <a:solidFill>
            <a:schemeClr val="accent1"/>
          </a:solidFill>
          <a:latin typeface="+mn-lt"/>
          <a:ea typeface="+mn-ea"/>
          <a:cs typeface="+mn-cs"/>
        </a:defRPr>
      </a:lvl1pPr>
      <a:lvl2pPr marL="1588" indent="455613" algn="l" rtl="0" eaLnBrk="0" fontAlgn="base" hangingPunct="0">
        <a:spcBef>
          <a:spcPct val="0"/>
        </a:spcBef>
        <a:spcAft>
          <a:spcPct val="0"/>
        </a:spcAft>
        <a:defRPr sz="1400">
          <a:solidFill>
            <a:schemeClr val="tx1"/>
          </a:solidFill>
          <a:latin typeface="+mn-lt"/>
          <a:cs typeface="+mn-cs"/>
        </a:defRPr>
      </a:lvl2pPr>
      <a:lvl3pPr marL="3175" indent="142875" algn="l" rtl="0" eaLnBrk="0" fontAlgn="base" hangingPunct="0">
        <a:spcBef>
          <a:spcPct val="0"/>
        </a:spcBef>
        <a:spcAft>
          <a:spcPct val="0"/>
        </a:spcAft>
        <a:buChar char="•"/>
        <a:defRPr sz="1400">
          <a:solidFill>
            <a:schemeClr val="tx1"/>
          </a:solidFill>
          <a:latin typeface="+mn-lt"/>
          <a:cs typeface="+mn-cs"/>
        </a:defRPr>
      </a:lvl3pPr>
      <a:lvl4pPr marL="269875" indent="153988" algn="l" rtl="0" eaLnBrk="0" fontAlgn="base" hangingPunct="0">
        <a:spcBef>
          <a:spcPct val="0"/>
        </a:spcBef>
        <a:spcAft>
          <a:spcPct val="0"/>
        </a:spcAft>
        <a:buFont typeface="Arial" charset="0"/>
        <a:buChar char="-"/>
        <a:defRPr sz="1400">
          <a:solidFill>
            <a:schemeClr val="tx1"/>
          </a:solidFill>
          <a:latin typeface="+mn-lt"/>
          <a:cs typeface="+mn-cs"/>
        </a:defRPr>
      </a:lvl4pPr>
      <a:lvl5pPr marL="549275" indent="138113" algn="l" rtl="0" eaLnBrk="0" fontAlgn="base" hangingPunct="0">
        <a:spcBef>
          <a:spcPct val="0"/>
        </a:spcBef>
        <a:spcAft>
          <a:spcPct val="0"/>
        </a:spcAft>
        <a:buFont typeface="Arial" charset="0"/>
        <a:buChar char="-"/>
        <a:defRPr sz="1400">
          <a:solidFill>
            <a:schemeClr val="tx1"/>
          </a:solidFill>
          <a:latin typeface="+mn-lt"/>
          <a:cs typeface="+mn-cs"/>
        </a:defRPr>
      </a:lvl5pPr>
      <a:lvl6pPr marL="1006475" indent="138113" algn="l" rtl="0" fontAlgn="base">
        <a:spcBef>
          <a:spcPct val="0"/>
        </a:spcBef>
        <a:spcAft>
          <a:spcPct val="0"/>
        </a:spcAft>
        <a:buFont typeface="Arial" charset="0"/>
        <a:buChar char="-"/>
        <a:defRPr sz="1400">
          <a:solidFill>
            <a:schemeClr val="tx1"/>
          </a:solidFill>
          <a:latin typeface="+mn-lt"/>
          <a:cs typeface="+mn-cs"/>
        </a:defRPr>
      </a:lvl6pPr>
      <a:lvl7pPr marL="1463675" indent="138113" algn="l" rtl="0" fontAlgn="base">
        <a:spcBef>
          <a:spcPct val="0"/>
        </a:spcBef>
        <a:spcAft>
          <a:spcPct val="0"/>
        </a:spcAft>
        <a:buFont typeface="Arial" charset="0"/>
        <a:buChar char="-"/>
        <a:defRPr sz="1400">
          <a:solidFill>
            <a:schemeClr val="tx1"/>
          </a:solidFill>
          <a:latin typeface="+mn-lt"/>
          <a:cs typeface="+mn-cs"/>
        </a:defRPr>
      </a:lvl7pPr>
      <a:lvl8pPr marL="1920875" indent="138113" algn="l" rtl="0" fontAlgn="base">
        <a:spcBef>
          <a:spcPct val="0"/>
        </a:spcBef>
        <a:spcAft>
          <a:spcPct val="0"/>
        </a:spcAft>
        <a:buFont typeface="Arial" charset="0"/>
        <a:buChar char="-"/>
        <a:defRPr sz="1400">
          <a:solidFill>
            <a:schemeClr val="tx1"/>
          </a:solidFill>
          <a:latin typeface="+mn-lt"/>
          <a:cs typeface="+mn-cs"/>
        </a:defRPr>
      </a:lvl8pPr>
      <a:lvl9pPr marL="2378075" indent="138113" algn="l" rtl="0" fontAlgn="base">
        <a:spcBef>
          <a:spcPct val="0"/>
        </a:spcBef>
        <a:spcAft>
          <a:spcPct val="0"/>
        </a:spcAft>
        <a:buFont typeface="Arial" charset="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Banner_no-trans.png"/>
          <p:cNvPicPr>
            <a:picLocks noChangeAspect="1"/>
          </p:cNvPicPr>
          <p:nvPr/>
        </p:nvPicPr>
        <p:blipFill>
          <a:blip r:embed="rId7" cstate="email"/>
          <a:srcRect/>
          <a:stretch>
            <a:fillRect/>
          </a:stretch>
        </p:blipFill>
        <p:spPr bwMode="auto">
          <a:xfrm>
            <a:off x="0" y="0"/>
            <a:ext cx="9144000" cy="1027113"/>
          </a:xfrm>
          <a:prstGeom prst="rect">
            <a:avLst/>
          </a:prstGeom>
          <a:noFill/>
          <a:ln w="9525">
            <a:noFill/>
            <a:miter lim="800000"/>
            <a:headEnd/>
            <a:tailEnd/>
          </a:ln>
        </p:spPr>
      </p:pic>
      <p:sp>
        <p:nvSpPr>
          <p:cNvPr id="8" name="Line 10"/>
          <p:cNvSpPr>
            <a:spLocks noChangeShapeType="1"/>
          </p:cNvSpPr>
          <p:nvPr/>
        </p:nvSpPr>
        <p:spPr bwMode="auto">
          <a:xfrm>
            <a:off x="300441" y="6373813"/>
            <a:ext cx="8530003" cy="0"/>
          </a:xfrm>
          <a:prstGeom prst="line">
            <a:avLst/>
          </a:prstGeom>
          <a:noFill/>
          <a:ln w="3175">
            <a:solidFill>
              <a:srgbClr val="000000"/>
            </a:solidFill>
            <a:round/>
            <a:headEnd/>
            <a:tailEnd/>
          </a:ln>
        </p:spPr>
        <p:txBody>
          <a:bodyPr/>
          <a:lstStyle/>
          <a:p>
            <a:pPr>
              <a:defRPr/>
            </a:pPr>
            <a:endParaRPr lang="en-US" sz="1800" b="1" dirty="0">
              <a:solidFill>
                <a:srgbClr val="000000"/>
              </a:solidFill>
              <a:latin typeface="Arial" charset="0"/>
            </a:endParaRPr>
          </a:p>
        </p:txBody>
      </p:sp>
      <p:sp>
        <p:nvSpPr>
          <p:cNvPr id="9" name="Line 10"/>
          <p:cNvSpPr>
            <a:spLocks noChangeShapeType="1"/>
          </p:cNvSpPr>
          <p:nvPr/>
        </p:nvSpPr>
        <p:spPr bwMode="auto">
          <a:xfrm>
            <a:off x="202265" y="6373813"/>
            <a:ext cx="8638443" cy="0"/>
          </a:xfrm>
          <a:prstGeom prst="line">
            <a:avLst/>
          </a:prstGeom>
          <a:noFill/>
          <a:ln w="3175">
            <a:solidFill>
              <a:srgbClr val="000000"/>
            </a:solidFill>
            <a:round/>
            <a:headEnd/>
            <a:tailEnd/>
          </a:ln>
        </p:spPr>
        <p:txBody>
          <a:bodyPr/>
          <a:lstStyle/>
          <a:p>
            <a:pPr>
              <a:defRPr/>
            </a:pPr>
            <a:endParaRPr lang="en-US" sz="1800" b="1" dirty="0">
              <a:solidFill>
                <a:srgbClr val="000000"/>
              </a:solidFill>
              <a:latin typeface="Arial" charset="0"/>
            </a:endParaRPr>
          </a:p>
        </p:txBody>
      </p:sp>
      <p:sp>
        <p:nvSpPr>
          <p:cNvPr id="1029" name="Rectangle 2"/>
          <p:cNvSpPr>
            <a:spLocks noGrp="1" noChangeArrowheads="1"/>
          </p:cNvSpPr>
          <p:nvPr>
            <p:ph type="title"/>
          </p:nvPr>
        </p:nvSpPr>
        <p:spPr bwMode="auto">
          <a:xfrm>
            <a:off x="203696" y="115888"/>
            <a:ext cx="8544657"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211016" y="1389063"/>
            <a:ext cx="8682404"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Slide Number Placeholder 6"/>
          <p:cNvSpPr>
            <a:spLocks noGrp="1"/>
          </p:cNvSpPr>
          <p:nvPr>
            <p:ph type="sldNum" sz="quarter" idx="4"/>
          </p:nvPr>
        </p:nvSpPr>
        <p:spPr bwMode="auto">
          <a:xfrm>
            <a:off x="8298528" y="6386513"/>
            <a:ext cx="657957"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900" b="0">
                <a:solidFill>
                  <a:srgbClr val="00338D"/>
                </a:solidFill>
                <a:latin typeface="Arial" charset="0"/>
                <a:cs typeface="Arial" charset="0"/>
              </a:defRPr>
            </a:lvl1pPr>
          </a:lstStyle>
          <a:p>
            <a:pPr>
              <a:defRPr/>
            </a:pPr>
            <a:fld id="{21C2D841-6DBF-4409-AB87-8421EA585A7F}" type="slidenum">
              <a:rPr lang="en-US"/>
              <a:pPr>
                <a:defRPr/>
              </a:pPr>
              <a:t>‹#›</a:t>
            </a:fld>
            <a:endParaRPr lang="en-US" dirty="0"/>
          </a:p>
        </p:txBody>
      </p:sp>
      <p:sp>
        <p:nvSpPr>
          <p:cNvPr id="10" name="Text Box 8"/>
          <p:cNvSpPr txBox="1">
            <a:spLocks noChangeArrowheads="1"/>
          </p:cNvSpPr>
          <p:nvPr>
            <p:custDataLst>
              <p:tags r:id="rId6"/>
            </p:custDataLst>
          </p:nvPr>
        </p:nvSpPr>
        <p:spPr bwMode="auto">
          <a:xfrm>
            <a:off x="203707" y="6400854"/>
            <a:ext cx="3072911" cy="276999"/>
          </a:xfrm>
          <a:prstGeom prst="rect">
            <a:avLst/>
          </a:prstGeom>
          <a:noFill/>
          <a:ln w="9525">
            <a:noFill/>
            <a:miter lim="800000"/>
            <a:headEnd/>
            <a:tailEnd/>
          </a:ln>
          <a:effectLst/>
        </p:spPr>
        <p:txBody>
          <a:bodyPr lIns="0" rIns="0">
            <a:spAutoFit/>
          </a:bodyPr>
          <a:lstStyle/>
          <a:p>
            <a:pPr algn="l">
              <a:spcBef>
                <a:spcPct val="50000"/>
              </a:spcBef>
              <a:defRPr/>
            </a:pPr>
            <a:r>
              <a:rPr lang="en-US" sz="400" dirty="0">
                <a:solidFill>
                  <a:srgbClr val="00338D"/>
                </a:solidFill>
                <a:latin typeface="Arial" charset="0"/>
              </a:rPr>
              <a:t>© </a:t>
            </a:r>
            <a:r>
              <a:rPr lang="en-US" sz="400" dirty="0" smtClean="0">
                <a:solidFill>
                  <a:srgbClr val="00338D"/>
                </a:solidFill>
                <a:latin typeface="Arial" charset="0"/>
              </a:rPr>
              <a:t>2012 </a:t>
            </a:r>
            <a:r>
              <a:rPr lang="en-US" sz="400" dirty="0">
                <a:solidFill>
                  <a:srgbClr val="00338D"/>
                </a:solidFill>
                <a:latin typeface="Arial" charset="0"/>
              </a:rPr>
              <a:t>KPMG Professional Services, a partnership registered in Nigeria and a member firm of the KPMG network of independent member firms affiliated with KPMG International Cooperative (‘’KPMG International’’), a Swiss entity. All rights reserved. Printed in Nigeria</a:t>
            </a: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Lst>
  <p:transition/>
  <p:hf hdr="0" ftr="0" dt="0"/>
  <p:txStyles>
    <p:titleStyle>
      <a:lvl1pPr algn="l" rtl="0" eaLnBrk="0" fontAlgn="base" hangingPunct="0">
        <a:spcBef>
          <a:spcPct val="0"/>
        </a:spcBef>
        <a:spcAft>
          <a:spcPct val="0"/>
        </a:spcAft>
        <a:defRPr b="1">
          <a:solidFill>
            <a:schemeClr val="bg1"/>
          </a:solidFill>
          <a:latin typeface="+mj-lt"/>
          <a:ea typeface="+mj-ea"/>
          <a:cs typeface="+mj-cs"/>
        </a:defRPr>
      </a:lvl1pPr>
      <a:lvl2pPr algn="l" rtl="0" eaLnBrk="0" fontAlgn="base" hangingPunct="0">
        <a:spcBef>
          <a:spcPct val="0"/>
        </a:spcBef>
        <a:spcAft>
          <a:spcPct val="0"/>
        </a:spcAft>
        <a:defRPr b="1">
          <a:solidFill>
            <a:schemeClr val="bg1"/>
          </a:solidFill>
          <a:latin typeface="Arial" charset="0"/>
          <a:cs typeface="Arial" charset="0"/>
        </a:defRPr>
      </a:lvl2pPr>
      <a:lvl3pPr algn="l" rtl="0" eaLnBrk="0" fontAlgn="base" hangingPunct="0">
        <a:spcBef>
          <a:spcPct val="0"/>
        </a:spcBef>
        <a:spcAft>
          <a:spcPct val="0"/>
        </a:spcAft>
        <a:defRPr b="1">
          <a:solidFill>
            <a:schemeClr val="bg1"/>
          </a:solidFill>
          <a:latin typeface="Arial" charset="0"/>
          <a:cs typeface="Arial" charset="0"/>
        </a:defRPr>
      </a:lvl3pPr>
      <a:lvl4pPr algn="l" rtl="0" eaLnBrk="0" fontAlgn="base" hangingPunct="0">
        <a:spcBef>
          <a:spcPct val="0"/>
        </a:spcBef>
        <a:spcAft>
          <a:spcPct val="0"/>
        </a:spcAft>
        <a:defRPr b="1">
          <a:solidFill>
            <a:schemeClr val="bg1"/>
          </a:solidFill>
          <a:latin typeface="Arial" charset="0"/>
          <a:cs typeface="Arial" charset="0"/>
        </a:defRPr>
      </a:lvl4pPr>
      <a:lvl5pPr algn="l" rtl="0" eaLnBrk="0" fontAlgn="base" hangingPunct="0">
        <a:spcBef>
          <a:spcPct val="0"/>
        </a:spcBef>
        <a:spcAft>
          <a:spcPct val="0"/>
        </a:spcAft>
        <a:defRPr b="1">
          <a:solidFill>
            <a:schemeClr val="bg1"/>
          </a:solidFill>
          <a:latin typeface="Arial" charset="0"/>
          <a:cs typeface="Arial" charset="0"/>
        </a:defRPr>
      </a:lvl5pPr>
      <a:lvl6pPr marL="457200" algn="l" rtl="0" fontAlgn="base">
        <a:spcBef>
          <a:spcPct val="0"/>
        </a:spcBef>
        <a:spcAft>
          <a:spcPct val="0"/>
        </a:spcAft>
        <a:defRPr b="1">
          <a:solidFill>
            <a:schemeClr val="bg1"/>
          </a:solidFill>
          <a:latin typeface="Arial" charset="0"/>
          <a:cs typeface="Arial" charset="0"/>
        </a:defRPr>
      </a:lvl6pPr>
      <a:lvl7pPr marL="914400" algn="l" rtl="0" fontAlgn="base">
        <a:spcBef>
          <a:spcPct val="0"/>
        </a:spcBef>
        <a:spcAft>
          <a:spcPct val="0"/>
        </a:spcAft>
        <a:defRPr b="1">
          <a:solidFill>
            <a:schemeClr val="bg1"/>
          </a:solidFill>
          <a:latin typeface="Arial" charset="0"/>
          <a:cs typeface="Arial" charset="0"/>
        </a:defRPr>
      </a:lvl7pPr>
      <a:lvl8pPr marL="1371600" algn="l" rtl="0" fontAlgn="base">
        <a:spcBef>
          <a:spcPct val="0"/>
        </a:spcBef>
        <a:spcAft>
          <a:spcPct val="0"/>
        </a:spcAft>
        <a:defRPr b="1">
          <a:solidFill>
            <a:schemeClr val="bg1"/>
          </a:solidFill>
          <a:latin typeface="Arial" charset="0"/>
          <a:cs typeface="Arial" charset="0"/>
        </a:defRPr>
      </a:lvl8pPr>
      <a:lvl9pPr marL="1828800" algn="l" rtl="0" fontAlgn="base">
        <a:spcBef>
          <a:spcPct val="0"/>
        </a:spcBef>
        <a:spcAft>
          <a:spcPct val="0"/>
        </a:spcAft>
        <a:defRPr b="1">
          <a:solidFill>
            <a:schemeClr val="bg1"/>
          </a:solidFill>
          <a:latin typeface="Arial" charset="0"/>
          <a:cs typeface="Arial" charset="0"/>
        </a:defRPr>
      </a:lvl9pPr>
    </p:titleStyle>
    <p:bodyStyle>
      <a:lvl1pPr marL="342900" indent="-342900" algn="l" rtl="0" eaLnBrk="0" fontAlgn="base" hangingPunct="0">
        <a:spcBef>
          <a:spcPct val="0"/>
        </a:spcBef>
        <a:spcAft>
          <a:spcPct val="0"/>
        </a:spcAft>
        <a:defRPr sz="1400" b="1">
          <a:solidFill>
            <a:schemeClr val="accent1"/>
          </a:solidFill>
          <a:latin typeface="+mn-lt"/>
          <a:ea typeface="+mn-ea"/>
          <a:cs typeface="+mn-cs"/>
        </a:defRPr>
      </a:lvl1pPr>
      <a:lvl2pPr marL="1588" indent="455613" algn="l" rtl="0" eaLnBrk="0" fontAlgn="base" hangingPunct="0">
        <a:spcBef>
          <a:spcPct val="0"/>
        </a:spcBef>
        <a:spcAft>
          <a:spcPct val="0"/>
        </a:spcAft>
        <a:defRPr sz="1400">
          <a:solidFill>
            <a:schemeClr val="tx1"/>
          </a:solidFill>
          <a:latin typeface="+mn-lt"/>
          <a:cs typeface="+mn-cs"/>
        </a:defRPr>
      </a:lvl2pPr>
      <a:lvl3pPr marL="3175" indent="142875" algn="l" rtl="0" eaLnBrk="0" fontAlgn="base" hangingPunct="0">
        <a:spcBef>
          <a:spcPct val="0"/>
        </a:spcBef>
        <a:spcAft>
          <a:spcPct val="0"/>
        </a:spcAft>
        <a:buChar char="•"/>
        <a:defRPr sz="1400">
          <a:solidFill>
            <a:schemeClr val="tx1"/>
          </a:solidFill>
          <a:latin typeface="+mn-lt"/>
          <a:cs typeface="+mn-cs"/>
        </a:defRPr>
      </a:lvl3pPr>
      <a:lvl4pPr marL="269875" indent="153988" algn="l" rtl="0" eaLnBrk="0" fontAlgn="base" hangingPunct="0">
        <a:spcBef>
          <a:spcPct val="0"/>
        </a:spcBef>
        <a:spcAft>
          <a:spcPct val="0"/>
        </a:spcAft>
        <a:buFont typeface="Arial" charset="0"/>
        <a:buChar char="-"/>
        <a:defRPr sz="1400">
          <a:solidFill>
            <a:schemeClr val="tx1"/>
          </a:solidFill>
          <a:latin typeface="+mn-lt"/>
          <a:cs typeface="+mn-cs"/>
        </a:defRPr>
      </a:lvl4pPr>
      <a:lvl5pPr marL="549275" indent="138113" algn="l" rtl="0" eaLnBrk="0" fontAlgn="base" hangingPunct="0">
        <a:spcBef>
          <a:spcPct val="0"/>
        </a:spcBef>
        <a:spcAft>
          <a:spcPct val="0"/>
        </a:spcAft>
        <a:buFont typeface="Arial" charset="0"/>
        <a:buChar char="-"/>
        <a:defRPr sz="1400">
          <a:solidFill>
            <a:schemeClr val="tx1"/>
          </a:solidFill>
          <a:latin typeface="+mn-lt"/>
          <a:cs typeface="+mn-cs"/>
        </a:defRPr>
      </a:lvl5pPr>
      <a:lvl6pPr marL="1006475" indent="138113" algn="l" rtl="0" fontAlgn="base">
        <a:spcBef>
          <a:spcPct val="0"/>
        </a:spcBef>
        <a:spcAft>
          <a:spcPct val="0"/>
        </a:spcAft>
        <a:buFont typeface="Arial" charset="0"/>
        <a:buChar char="-"/>
        <a:defRPr sz="1400">
          <a:solidFill>
            <a:schemeClr val="tx1"/>
          </a:solidFill>
          <a:latin typeface="+mn-lt"/>
          <a:cs typeface="+mn-cs"/>
        </a:defRPr>
      </a:lvl6pPr>
      <a:lvl7pPr marL="1463675" indent="138113" algn="l" rtl="0" fontAlgn="base">
        <a:spcBef>
          <a:spcPct val="0"/>
        </a:spcBef>
        <a:spcAft>
          <a:spcPct val="0"/>
        </a:spcAft>
        <a:buFont typeface="Arial" charset="0"/>
        <a:buChar char="-"/>
        <a:defRPr sz="1400">
          <a:solidFill>
            <a:schemeClr val="tx1"/>
          </a:solidFill>
          <a:latin typeface="+mn-lt"/>
          <a:cs typeface="+mn-cs"/>
        </a:defRPr>
      </a:lvl7pPr>
      <a:lvl8pPr marL="1920875" indent="138113" algn="l" rtl="0" fontAlgn="base">
        <a:spcBef>
          <a:spcPct val="0"/>
        </a:spcBef>
        <a:spcAft>
          <a:spcPct val="0"/>
        </a:spcAft>
        <a:buFont typeface="Arial" charset="0"/>
        <a:buChar char="-"/>
        <a:defRPr sz="1400">
          <a:solidFill>
            <a:schemeClr val="tx1"/>
          </a:solidFill>
          <a:latin typeface="+mn-lt"/>
          <a:cs typeface="+mn-cs"/>
        </a:defRPr>
      </a:lvl8pPr>
      <a:lvl9pPr marL="2378075" indent="138113" algn="l" rtl="0" fontAlgn="base">
        <a:spcBef>
          <a:spcPct val="0"/>
        </a:spcBef>
        <a:spcAft>
          <a:spcPct val="0"/>
        </a:spcAft>
        <a:buFont typeface="Arial" charset="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Picture 6" descr="Banner_no-trans.png"/>
          <p:cNvPicPr>
            <a:picLocks noChangeAspect="1"/>
          </p:cNvPicPr>
          <p:nvPr/>
        </p:nvPicPr>
        <p:blipFill>
          <a:blip r:embed="rId14" cstate="print"/>
          <a:srcRect/>
          <a:stretch>
            <a:fillRect/>
          </a:stretch>
        </p:blipFill>
        <p:spPr bwMode="auto">
          <a:xfrm>
            <a:off x="0" y="0"/>
            <a:ext cx="9144000" cy="1027113"/>
          </a:xfrm>
          <a:prstGeom prst="rect">
            <a:avLst/>
          </a:prstGeom>
          <a:noFill/>
          <a:ln w="9525">
            <a:noFill/>
            <a:miter lim="800000"/>
            <a:headEnd/>
            <a:tailEnd/>
          </a:ln>
        </p:spPr>
      </p:pic>
      <p:sp>
        <p:nvSpPr>
          <p:cNvPr id="8" name="Line 10"/>
          <p:cNvSpPr>
            <a:spLocks noChangeShapeType="1"/>
          </p:cNvSpPr>
          <p:nvPr/>
        </p:nvSpPr>
        <p:spPr bwMode="auto">
          <a:xfrm>
            <a:off x="300423" y="6373813"/>
            <a:ext cx="8530003" cy="0"/>
          </a:xfrm>
          <a:prstGeom prst="line">
            <a:avLst/>
          </a:prstGeom>
          <a:noFill/>
          <a:ln w="3175">
            <a:solidFill>
              <a:srgbClr val="000000"/>
            </a:solidFill>
            <a:round/>
            <a:headEnd/>
            <a:tailEnd/>
          </a:ln>
        </p:spPr>
        <p:txBody>
          <a:bodyPr/>
          <a:lstStyle/>
          <a:p>
            <a:pPr>
              <a:defRPr/>
            </a:pPr>
            <a:endParaRPr lang="en-US" sz="1800" b="1" dirty="0">
              <a:solidFill>
                <a:srgbClr val="000000"/>
              </a:solidFill>
              <a:latin typeface="Arial" charset="0"/>
            </a:endParaRPr>
          </a:p>
        </p:txBody>
      </p:sp>
      <p:sp>
        <p:nvSpPr>
          <p:cNvPr id="9" name="Line 10"/>
          <p:cNvSpPr>
            <a:spLocks noChangeShapeType="1"/>
          </p:cNvSpPr>
          <p:nvPr/>
        </p:nvSpPr>
        <p:spPr bwMode="auto">
          <a:xfrm>
            <a:off x="202241" y="6373813"/>
            <a:ext cx="8638443" cy="0"/>
          </a:xfrm>
          <a:prstGeom prst="line">
            <a:avLst/>
          </a:prstGeom>
          <a:noFill/>
          <a:ln w="3175">
            <a:solidFill>
              <a:srgbClr val="000000"/>
            </a:solidFill>
            <a:round/>
            <a:headEnd/>
            <a:tailEnd/>
          </a:ln>
        </p:spPr>
        <p:txBody>
          <a:bodyPr/>
          <a:lstStyle/>
          <a:p>
            <a:pPr>
              <a:defRPr/>
            </a:pPr>
            <a:endParaRPr lang="en-US" sz="1800" b="1" dirty="0">
              <a:solidFill>
                <a:srgbClr val="000000"/>
              </a:solidFill>
              <a:latin typeface="Arial" charset="0"/>
            </a:endParaRPr>
          </a:p>
        </p:txBody>
      </p:sp>
      <p:sp>
        <p:nvSpPr>
          <p:cNvPr id="17413" name="Rectangle 2"/>
          <p:cNvSpPr>
            <a:spLocks noGrp="1" noChangeArrowheads="1"/>
          </p:cNvSpPr>
          <p:nvPr>
            <p:ph type="title"/>
          </p:nvPr>
        </p:nvSpPr>
        <p:spPr bwMode="auto">
          <a:xfrm>
            <a:off x="203696" y="115888"/>
            <a:ext cx="8544657"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7414" name="Rectangle 3"/>
          <p:cNvSpPr>
            <a:spLocks noGrp="1" noChangeArrowheads="1"/>
          </p:cNvSpPr>
          <p:nvPr>
            <p:ph type="body" idx="1"/>
          </p:nvPr>
        </p:nvSpPr>
        <p:spPr bwMode="auto">
          <a:xfrm>
            <a:off x="211016" y="1389063"/>
            <a:ext cx="8682404"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Slide Number Placeholder 6"/>
          <p:cNvSpPr>
            <a:spLocks noGrp="1"/>
          </p:cNvSpPr>
          <p:nvPr>
            <p:ph type="sldNum" sz="quarter" idx="4"/>
          </p:nvPr>
        </p:nvSpPr>
        <p:spPr bwMode="auto">
          <a:xfrm>
            <a:off x="8298492" y="6386513"/>
            <a:ext cx="657957"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900" b="0">
                <a:solidFill>
                  <a:srgbClr val="00338D"/>
                </a:solidFill>
                <a:latin typeface="Arial" charset="0"/>
                <a:cs typeface="Arial" charset="0"/>
              </a:defRPr>
            </a:lvl1pPr>
          </a:lstStyle>
          <a:p>
            <a:pPr>
              <a:defRPr/>
            </a:pPr>
            <a:fld id="{440E8BA7-B902-4A93-AB6B-4890DCCC7754}" type="slidenum">
              <a:rPr lang="en-US"/>
              <a:pPr>
                <a:defRPr/>
              </a:pPr>
              <a:t>‹#›</a:t>
            </a:fld>
            <a:endParaRPr lang="en-US" dirty="0"/>
          </a:p>
        </p:txBody>
      </p:sp>
      <p:sp>
        <p:nvSpPr>
          <p:cNvPr id="10" name="Text Box 8"/>
          <p:cNvSpPr txBox="1">
            <a:spLocks noChangeArrowheads="1"/>
          </p:cNvSpPr>
          <p:nvPr>
            <p:custDataLst>
              <p:tags r:id="rId13"/>
            </p:custDataLst>
          </p:nvPr>
        </p:nvSpPr>
        <p:spPr bwMode="auto">
          <a:xfrm>
            <a:off x="203707" y="6400818"/>
            <a:ext cx="3072911" cy="276999"/>
          </a:xfrm>
          <a:prstGeom prst="rect">
            <a:avLst/>
          </a:prstGeom>
          <a:noFill/>
          <a:ln w="9525">
            <a:noFill/>
            <a:miter lim="800000"/>
            <a:headEnd/>
            <a:tailEnd/>
          </a:ln>
          <a:effectLst/>
        </p:spPr>
        <p:txBody>
          <a:bodyPr lIns="0" rIns="0">
            <a:spAutoFit/>
          </a:bodyPr>
          <a:lstStyle/>
          <a:p>
            <a:pPr algn="l">
              <a:spcBef>
                <a:spcPct val="50000"/>
              </a:spcBef>
              <a:defRPr/>
            </a:pPr>
            <a:r>
              <a:rPr lang="en-US" sz="400" dirty="0">
                <a:solidFill>
                  <a:srgbClr val="00338D"/>
                </a:solidFill>
                <a:latin typeface="Arial" charset="0"/>
              </a:rPr>
              <a:t>© </a:t>
            </a:r>
            <a:r>
              <a:rPr lang="en-US" sz="400" dirty="0" smtClean="0">
                <a:solidFill>
                  <a:srgbClr val="00338D"/>
                </a:solidFill>
                <a:latin typeface="Arial" charset="0"/>
              </a:rPr>
              <a:t>2012 </a:t>
            </a:r>
            <a:r>
              <a:rPr lang="en-US" sz="400" dirty="0">
                <a:solidFill>
                  <a:srgbClr val="00338D"/>
                </a:solidFill>
                <a:latin typeface="Arial" charset="0"/>
              </a:rPr>
              <a:t>KPMG Professional Services, a partnership registered in Nigeria and a member firm of the KPMG network of independent member firms affiliated with KPMG International Cooperative (‘’KPMG International’’), a Swiss entity. All rights reserved. Printed in Nigeria</a:t>
            </a: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hf hdr="0" ftr="0" dt="0"/>
  <p:txStyles>
    <p:titleStyle>
      <a:lvl1pPr algn="l" rtl="0" eaLnBrk="0" fontAlgn="base" hangingPunct="0">
        <a:spcBef>
          <a:spcPct val="0"/>
        </a:spcBef>
        <a:spcAft>
          <a:spcPct val="0"/>
        </a:spcAft>
        <a:defRPr b="1">
          <a:solidFill>
            <a:schemeClr val="bg1"/>
          </a:solidFill>
          <a:latin typeface="+mj-lt"/>
          <a:ea typeface="+mj-ea"/>
          <a:cs typeface="+mj-cs"/>
        </a:defRPr>
      </a:lvl1pPr>
      <a:lvl2pPr algn="l" rtl="0" eaLnBrk="0" fontAlgn="base" hangingPunct="0">
        <a:spcBef>
          <a:spcPct val="0"/>
        </a:spcBef>
        <a:spcAft>
          <a:spcPct val="0"/>
        </a:spcAft>
        <a:defRPr b="1">
          <a:solidFill>
            <a:schemeClr val="bg1"/>
          </a:solidFill>
          <a:latin typeface="Arial" charset="0"/>
          <a:cs typeface="Arial" charset="0"/>
        </a:defRPr>
      </a:lvl2pPr>
      <a:lvl3pPr algn="l" rtl="0" eaLnBrk="0" fontAlgn="base" hangingPunct="0">
        <a:spcBef>
          <a:spcPct val="0"/>
        </a:spcBef>
        <a:spcAft>
          <a:spcPct val="0"/>
        </a:spcAft>
        <a:defRPr b="1">
          <a:solidFill>
            <a:schemeClr val="bg1"/>
          </a:solidFill>
          <a:latin typeface="Arial" charset="0"/>
          <a:cs typeface="Arial" charset="0"/>
        </a:defRPr>
      </a:lvl3pPr>
      <a:lvl4pPr algn="l" rtl="0" eaLnBrk="0" fontAlgn="base" hangingPunct="0">
        <a:spcBef>
          <a:spcPct val="0"/>
        </a:spcBef>
        <a:spcAft>
          <a:spcPct val="0"/>
        </a:spcAft>
        <a:defRPr b="1">
          <a:solidFill>
            <a:schemeClr val="bg1"/>
          </a:solidFill>
          <a:latin typeface="Arial" charset="0"/>
          <a:cs typeface="Arial" charset="0"/>
        </a:defRPr>
      </a:lvl4pPr>
      <a:lvl5pPr algn="l" rtl="0" eaLnBrk="0" fontAlgn="base" hangingPunct="0">
        <a:spcBef>
          <a:spcPct val="0"/>
        </a:spcBef>
        <a:spcAft>
          <a:spcPct val="0"/>
        </a:spcAft>
        <a:defRPr b="1">
          <a:solidFill>
            <a:schemeClr val="bg1"/>
          </a:solidFill>
          <a:latin typeface="Arial" charset="0"/>
          <a:cs typeface="Arial" charset="0"/>
        </a:defRPr>
      </a:lvl5pPr>
      <a:lvl6pPr marL="457200" algn="l" rtl="0" fontAlgn="base">
        <a:spcBef>
          <a:spcPct val="0"/>
        </a:spcBef>
        <a:spcAft>
          <a:spcPct val="0"/>
        </a:spcAft>
        <a:defRPr b="1">
          <a:solidFill>
            <a:schemeClr val="bg1"/>
          </a:solidFill>
          <a:latin typeface="Arial" charset="0"/>
          <a:cs typeface="Arial" charset="0"/>
        </a:defRPr>
      </a:lvl6pPr>
      <a:lvl7pPr marL="914400" algn="l" rtl="0" fontAlgn="base">
        <a:spcBef>
          <a:spcPct val="0"/>
        </a:spcBef>
        <a:spcAft>
          <a:spcPct val="0"/>
        </a:spcAft>
        <a:defRPr b="1">
          <a:solidFill>
            <a:schemeClr val="bg1"/>
          </a:solidFill>
          <a:latin typeface="Arial" charset="0"/>
          <a:cs typeface="Arial" charset="0"/>
        </a:defRPr>
      </a:lvl7pPr>
      <a:lvl8pPr marL="1371600" algn="l" rtl="0" fontAlgn="base">
        <a:spcBef>
          <a:spcPct val="0"/>
        </a:spcBef>
        <a:spcAft>
          <a:spcPct val="0"/>
        </a:spcAft>
        <a:defRPr b="1">
          <a:solidFill>
            <a:schemeClr val="bg1"/>
          </a:solidFill>
          <a:latin typeface="Arial" charset="0"/>
          <a:cs typeface="Arial" charset="0"/>
        </a:defRPr>
      </a:lvl8pPr>
      <a:lvl9pPr marL="1828800" algn="l" rtl="0" fontAlgn="base">
        <a:spcBef>
          <a:spcPct val="0"/>
        </a:spcBef>
        <a:spcAft>
          <a:spcPct val="0"/>
        </a:spcAft>
        <a:defRPr b="1">
          <a:solidFill>
            <a:schemeClr val="bg1"/>
          </a:solidFill>
          <a:latin typeface="Arial" charset="0"/>
          <a:cs typeface="Arial" charset="0"/>
        </a:defRPr>
      </a:lvl9pPr>
    </p:titleStyle>
    <p:bodyStyle>
      <a:lvl1pPr marL="266700" indent="-266700" algn="l" rtl="0" eaLnBrk="0" fontAlgn="base" hangingPunct="0">
        <a:spcBef>
          <a:spcPct val="0"/>
        </a:spcBef>
        <a:spcAft>
          <a:spcPct val="0"/>
        </a:spcAft>
        <a:buAutoNum type="arabicPeriod"/>
        <a:tabLst>
          <a:tab pos="568325" algn="l"/>
        </a:tabLst>
        <a:defRPr sz="1400" b="1">
          <a:solidFill>
            <a:schemeClr val="tx1"/>
          </a:solidFill>
          <a:latin typeface="+mn-lt"/>
          <a:ea typeface="+mn-ea"/>
          <a:cs typeface="+mn-cs"/>
        </a:defRPr>
      </a:lvl1pPr>
      <a:lvl2pPr marL="268288" indent="188913" algn="l" rtl="0" eaLnBrk="0" fontAlgn="base" hangingPunct="0">
        <a:spcBef>
          <a:spcPct val="0"/>
        </a:spcBef>
        <a:spcAft>
          <a:spcPct val="0"/>
        </a:spcAft>
        <a:tabLst>
          <a:tab pos="568325" algn="l"/>
        </a:tabLst>
        <a:defRPr sz="1400">
          <a:solidFill>
            <a:schemeClr val="tx1"/>
          </a:solidFill>
          <a:latin typeface="+mn-lt"/>
          <a:cs typeface="+mn-cs"/>
        </a:defRPr>
      </a:lvl2pPr>
      <a:lvl3pPr marL="279400" indent="139700" algn="l" rtl="0" eaLnBrk="0" fontAlgn="base" hangingPunct="0">
        <a:spcBef>
          <a:spcPct val="0"/>
        </a:spcBef>
        <a:spcAft>
          <a:spcPct val="0"/>
        </a:spcAft>
        <a:buFont typeface="Arial" charset="0"/>
        <a:buChar char="-"/>
        <a:tabLst>
          <a:tab pos="568325" algn="l"/>
        </a:tabLst>
        <a:defRPr sz="1400">
          <a:solidFill>
            <a:schemeClr val="tx1"/>
          </a:solidFill>
          <a:latin typeface="+mn-lt"/>
          <a:cs typeface="+mn-cs"/>
        </a:defRPr>
      </a:lvl3pPr>
      <a:lvl4pPr marL="538163" indent="153988" algn="l" rtl="0" eaLnBrk="0" fontAlgn="base" hangingPunct="0">
        <a:spcBef>
          <a:spcPct val="0"/>
        </a:spcBef>
        <a:spcAft>
          <a:spcPct val="0"/>
        </a:spcAft>
        <a:buFont typeface="Arial" charset="0"/>
        <a:buChar char="-"/>
        <a:tabLst>
          <a:tab pos="568325" algn="l"/>
        </a:tabLst>
        <a:defRPr sz="1400">
          <a:solidFill>
            <a:schemeClr val="tx1"/>
          </a:solidFill>
          <a:latin typeface="+mn-lt"/>
          <a:cs typeface="+mn-cs"/>
        </a:defRPr>
      </a:lvl4pPr>
      <a:lvl5pPr marL="693738" indent="138113" algn="l" rtl="0" eaLnBrk="0" fontAlgn="base" hangingPunct="0">
        <a:spcBef>
          <a:spcPct val="0"/>
        </a:spcBef>
        <a:spcAft>
          <a:spcPct val="0"/>
        </a:spcAft>
        <a:buFont typeface="Arial" charset="0"/>
        <a:buChar char="-"/>
        <a:tabLst>
          <a:tab pos="568325" algn="l"/>
        </a:tabLst>
        <a:defRPr sz="1400">
          <a:solidFill>
            <a:schemeClr val="tx1"/>
          </a:solidFill>
          <a:latin typeface="+mn-lt"/>
          <a:cs typeface="+mn-cs"/>
        </a:defRPr>
      </a:lvl5pPr>
      <a:lvl6pPr marL="11509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6pPr>
      <a:lvl7pPr marL="16081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7pPr>
      <a:lvl8pPr marL="20653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8pPr>
      <a:lvl9pPr marL="2522538" indent="138113" algn="l" rtl="0" fontAlgn="base">
        <a:spcBef>
          <a:spcPct val="0"/>
        </a:spcBef>
        <a:spcAft>
          <a:spcPct val="0"/>
        </a:spcAft>
        <a:buFont typeface="Arial" charset="0"/>
        <a:buChar char="-"/>
        <a:tabLst>
          <a:tab pos="568325" algn="l"/>
        </a:tabLst>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Banner_no-trans.png"/>
          <p:cNvPicPr>
            <a:picLocks noChangeAspect="1"/>
          </p:cNvPicPr>
          <p:nvPr/>
        </p:nvPicPr>
        <p:blipFill>
          <a:blip r:embed="rId6" cstate="email"/>
          <a:srcRect/>
          <a:stretch>
            <a:fillRect/>
          </a:stretch>
        </p:blipFill>
        <p:spPr bwMode="auto">
          <a:xfrm>
            <a:off x="0" y="0"/>
            <a:ext cx="9144000" cy="1027113"/>
          </a:xfrm>
          <a:prstGeom prst="rect">
            <a:avLst/>
          </a:prstGeom>
          <a:noFill/>
          <a:ln w="9525">
            <a:noFill/>
            <a:miter lim="800000"/>
            <a:headEnd/>
            <a:tailEnd/>
          </a:ln>
        </p:spPr>
      </p:pic>
      <p:sp>
        <p:nvSpPr>
          <p:cNvPr id="8" name="Line 10"/>
          <p:cNvSpPr>
            <a:spLocks noChangeShapeType="1"/>
          </p:cNvSpPr>
          <p:nvPr/>
        </p:nvSpPr>
        <p:spPr bwMode="auto">
          <a:xfrm>
            <a:off x="300441" y="6373813"/>
            <a:ext cx="8530003" cy="0"/>
          </a:xfrm>
          <a:prstGeom prst="line">
            <a:avLst/>
          </a:prstGeom>
          <a:noFill/>
          <a:ln w="3175">
            <a:solidFill>
              <a:srgbClr val="000000"/>
            </a:solidFill>
            <a:round/>
            <a:headEnd/>
            <a:tailEnd/>
          </a:ln>
        </p:spPr>
        <p:txBody>
          <a:bodyPr/>
          <a:lstStyle/>
          <a:p>
            <a:pPr>
              <a:defRPr/>
            </a:pPr>
            <a:endParaRPr lang="en-US" sz="1800" b="1" dirty="0">
              <a:solidFill>
                <a:srgbClr val="000000"/>
              </a:solidFill>
              <a:latin typeface="Arial" charset="0"/>
            </a:endParaRPr>
          </a:p>
        </p:txBody>
      </p:sp>
      <p:sp>
        <p:nvSpPr>
          <p:cNvPr id="9" name="Line 10"/>
          <p:cNvSpPr>
            <a:spLocks noChangeShapeType="1"/>
          </p:cNvSpPr>
          <p:nvPr/>
        </p:nvSpPr>
        <p:spPr bwMode="auto">
          <a:xfrm>
            <a:off x="202265" y="6373813"/>
            <a:ext cx="8638443" cy="0"/>
          </a:xfrm>
          <a:prstGeom prst="line">
            <a:avLst/>
          </a:prstGeom>
          <a:noFill/>
          <a:ln w="3175">
            <a:solidFill>
              <a:srgbClr val="000000"/>
            </a:solidFill>
            <a:round/>
            <a:headEnd/>
            <a:tailEnd/>
          </a:ln>
        </p:spPr>
        <p:txBody>
          <a:bodyPr/>
          <a:lstStyle/>
          <a:p>
            <a:pPr>
              <a:defRPr/>
            </a:pPr>
            <a:endParaRPr lang="en-US" sz="1800" b="1" dirty="0">
              <a:solidFill>
                <a:srgbClr val="000000"/>
              </a:solidFill>
              <a:latin typeface="Arial" charset="0"/>
            </a:endParaRPr>
          </a:p>
        </p:txBody>
      </p:sp>
      <p:sp>
        <p:nvSpPr>
          <p:cNvPr id="1029" name="Rectangle 2"/>
          <p:cNvSpPr>
            <a:spLocks noGrp="1" noChangeArrowheads="1"/>
          </p:cNvSpPr>
          <p:nvPr>
            <p:ph type="title"/>
          </p:nvPr>
        </p:nvSpPr>
        <p:spPr bwMode="auto">
          <a:xfrm>
            <a:off x="203696" y="115888"/>
            <a:ext cx="8544657"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211016" y="1389063"/>
            <a:ext cx="8682404"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Slide Number Placeholder 6"/>
          <p:cNvSpPr>
            <a:spLocks noGrp="1"/>
          </p:cNvSpPr>
          <p:nvPr>
            <p:ph type="sldNum" sz="quarter" idx="4"/>
          </p:nvPr>
        </p:nvSpPr>
        <p:spPr bwMode="auto">
          <a:xfrm>
            <a:off x="8298525" y="6386513"/>
            <a:ext cx="657957"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900" b="0">
                <a:solidFill>
                  <a:srgbClr val="00338D"/>
                </a:solidFill>
                <a:latin typeface="Arial" charset="0"/>
                <a:cs typeface="Arial" charset="0"/>
              </a:defRPr>
            </a:lvl1pPr>
          </a:lstStyle>
          <a:p>
            <a:pPr>
              <a:defRPr/>
            </a:pPr>
            <a:fld id="{21C2D841-6DBF-4409-AB87-8421EA585A7F}" type="slidenum">
              <a:rPr lang="en-US"/>
              <a:pPr>
                <a:defRPr/>
              </a:pPr>
              <a:t>‹#›</a:t>
            </a:fld>
            <a:endParaRPr lang="en-US" dirty="0"/>
          </a:p>
        </p:txBody>
      </p:sp>
      <p:sp>
        <p:nvSpPr>
          <p:cNvPr id="10" name="Text Box 8"/>
          <p:cNvSpPr txBox="1">
            <a:spLocks noChangeArrowheads="1"/>
          </p:cNvSpPr>
          <p:nvPr>
            <p:custDataLst>
              <p:tags r:id="rId5"/>
            </p:custDataLst>
          </p:nvPr>
        </p:nvSpPr>
        <p:spPr bwMode="auto">
          <a:xfrm>
            <a:off x="203707" y="6400851"/>
            <a:ext cx="3072911" cy="276999"/>
          </a:xfrm>
          <a:prstGeom prst="rect">
            <a:avLst/>
          </a:prstGeom>
          <a:noFill/>
          <a:ln w="9525">
            <a:noFill/>
            <a:miter lim="800000"/>
            <a:headEnd/>
            <a:tailEnd/>
          </a:ln>
          <a:effectLst/>
        </p:spPr>
        <p:txBody>
          <a:bodyPr lIns="0" rIns="0">
            <a:spAutoFit/>
          </a:bodyPr>
          <a:lstStyle/>
          <a:p>
            <a:pPr algn="l">
              <a:spcBef>
                <a:spcPct val="50000"/>
              </a:spcBef>
              <a:defRPr/>
            </a:pPr>
            <a:r>
              <a:rPr lang="en-US" sz="400" dirty="0">
                <a:solidFill>
                  <a:srgbClr val="00338D"/>
                </a:solidFill>
                <a:latin typeface="Arial" charset="0"/>
              </a:rPr>
              <a:t>© </a:t>
            </a:r>
            <a:r>
              <a:rPr lang="en-US" sz="400" dirty="0" smtClean="0">
                <a:solidFill>
                  <a:srgbClr val="00338D"/>
                </a:solidFill>
                <a:latin typeface="Arial" charset="0"/>
              </a:rPr>
              <a:t>2012 </a:t>
            </a:r>
            <a:r>
              <a:rPr lang="en-US" sz="400" dirty="0">
                <a:solidFill>
                  <a:srgbClr val="00338D"/>
                </a:solidFill>
                <a:latin typeface="Arial" charset="0"/>
              </a:rPr>
              <a:t>KPMG Professional Services, a partnership registered in Nigeria and a member firm of the KPMG network of independent member firms affiliated with KPMG International Cooperative (‘’KPMG International’’), a Swiss entity. All rights reserved. Printed in Nigeria</a:t>
            </a:r>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Lst>
  <p:transition/>
  <p:hf hdr="0" ftr="0" dt="0"/>
  <p:txStyles>
    <p:titleStyle>
      <a:lvl1pPr algn="l" rtl="0" eaLnBrk="0" fontAlgn="base" hangingPunct="0">
        <a:spcBef>
          <a:spcPct val="0"/>
        </a:spcBef>
        <a:spcAft>
          <a:spcPct val="0"/>
        </a:spcAft>
        <a:defRPr b="1">
          <a:solidFill>
            <a:schemeClr val="bg1"/>
          </a:solidFill>
          <a:latin typeface="+mj-lt"/>
          <a:ea typeface="+mj-ea"/>
          <a:cs typeface="+mj-cs"/>
        </a:defRPr>
      </a:lvl1pPr>
      <a:lvl2pPr algn="l" rtl="0" eaLnBrk="0" fontAlgn="base" hangingPunct="0">
        <a:spcBef>
          <a:spcPct val="0"/>
        </a:spcBef>
        <a:spcAft>
          <a:spcPct val="0"/>
        </a:spcAft>
        <a:defRPr b="1">
          <a:solidFill>
            <a:schemeClr val="bg1"/>
          </a:solidFill>
          <a:latin typeface="Arial" charset="0"/>
          <a:cs typeface="Arial" charset="0"/>
        </a:defRPr>
      </a:lvl2pPr>
      <a:lvl3pPr algn="l" rtl="0" eaLnBrk="0" fontAlgn="base" hangingPunct="0">
        <a:spcBef>
          <a:spcPct val="0"/>
        </a:spcBef>
        <a:spcAft>
          <a:spcPct val="0"/>
        </a:spcAft>
        <a:defRPr b="1">
          <a:solidFill>
            <a:schemeClr val="bg1"/>
          </a:solidFill>
          <a:latin typeface="Arial" charset="0"/>
          <a:cs typeface="Arial" charset="0"/>
        </a:defRPr>
      </a:lvl3pPr>
      <a:lvl4pPr algn="l" rtl="0" eaLnBrk="0" fontAlgn="base" hangingPunct="0">
        <a:spcBef>
          <a:spcPct val="0"/>
        </a:spcBef>
        <a:spcAft>
          <a:spcPct val="0"/>
        </a:spcAft>
        <a:defRPr b="1">
          <a:solidFill>
            <a:schemeClr val="bg1"/>
          </a:solidFill>
          <a:latin typeface="Arial" charset="0"/>
          <a:cs typeface="Arial" charset="0"/>
        </a:defRPr>
      </a:lvl4pPr>
      <a:lvl5pPr algn="l" rtl="0" eaLnBrk="0" fontAlgn="base" hangingPunct="0">
        <a:spcBef>
          <a:spcPct val="0"/>
        </a:spcBef>
        <a:spcAft>
          <a:spcPct val="0"/>
        </a:spcAft>
        <a:defRPr b="1">
          <a:solidFill>
            <a:schemeClr val="bg1"/>
          </a:solidFill>
          <a:latin typeface="Arial" charset="0"/>
          <a:cs typeface="Arial" charset="0"/>
        </a:defRPr>
      </a:lvl5pPr>
      <a:lvl6pPr marL="457200" algn="l" rtl="0" fontAlgn="base">
        <a:spcBef>
          <a:spcPct val="0"/>
        </a:spcBef>
        <a:spcAft>
          <a:spcPct val="0"/>
        </a:spcAft>
        <a:defRPr b="1">
          <a:solidFill>
            <a:schemeClr val="bg1"/>
          </a:solidFill>
          <a:latin typeface="Arial" charset="0"/>
          <a:cs typeface="Arial" charset="0"/>
        </a:defRPr>
      </a:lvl6pPr>
      <a:lvl7pPr marL="914400" algn="l" rtl="0" fontAlgn="base">
        <a:spcBef>
          <a:spcPct val="0"/>
        </a:spcBef>
        <a:spcAft>
          <a:spcPct val="0"/>
        </a:spcAft>
        <a:defRPr b="1">
          <a:solidFill>
            <a:schemeClr val="bg1"/>
          </a:solidFill>
          <a:latin typeface="Arial" charset="0"/>
          <a:cs typeface="Arial" charset="0"/>
        </a:defRPr>
      </a:lvl7pPr>
      <a:lvl8pPr marL="1371600" algn="l" rtl="0" fontAlgn="base">
        <a:spcBef>
          <a:spcPct val="0"/>
        </a:spcBef>
        <a:spcAft>
          <a:spcPct val="0"/>
        </a:spcAft>
        <a:defRPr b="1">
          <a:solidFill>
            <a:schemeClr val="bg1"/>
          </a:solidFill>
          <a:latin typeface="Arial" charset="0"/>
          <a:cs typeface="Arial" charset="0"/>
        </a:defRPr>
      </a:lvl8pPr>
      <a:lvl9pPr marL="1828800" algn="l" rtl="0" fontAlgn="base">
        <a:spcBef>
          <a:spcPct val="0"/>
        </a:spcBef>
        <a:spcAft>
          <a:spcPct val="0"/>
        </a:spcAft>
        <a:defRPr b="1">
          <a:solidFill>
            <a:schemeClr val="bg1"/>
          </a:solidFill>
          <a:latin typeface="Arial" charset="0"/>
          <a:cs typeface="Arial" charset="0"/>
        </a:defRPr>
      </a:lvl9pPr>
    </p:titleStyle>
    <p:bodyStyle>
      <a:lvl1pPr marL="342900" indent="-342900" algn="l" rtl="0" eaLnBrk="0" fontAlgn="base" hangingPunct="0">
        <a:spcBef>
          <a:spcPct val="0"/>
        </a:spcBef>
        <a:spcAft>
          <a:spcPct val="0"/>
        </a:spcAft>
        <a:defRPr sz="1400" b="1">
          <a:solidFill>
            <a:schemeClr val="accent1"/>
          </a:solidFill>
          <a:latin typeface="+mn-lt"/>
          <a:ea typeface="+mn-ea"/>
          <a:cs typeface="+mn-cs"/>
        </a:defRPr>
      </a:lvl1pPr>
      <a:lvl2pPr marL="1588" indent="455613" algn="l" rtl="0" eaLnBrk="0" fontAlgn="base" hangingPunct="0">
        <a:spcBef>
          <a:spcPct val="0"/>
        </a:spcBef>
        <a:spcAft>
          <a:spcPct val="0"/>
        </a:spcAft>
        <a:defRPr sz="1400">
          <a:solidFill>
            <a:schemeClr val="tx1"/>
          </a:solidFill>
          <a:latin typeface="+mn-lt"/>
          <a:cs typeface="+mn-cs"/>
        </a:defRPr>
      </a:lvl2pPr>
      <a:lvl3pPr marL="3175" indent="142875" algn="l" rtl="0" eaLnBrk="0" fontAlgn="base" hangingPunct="0">
        <a:spcBef>
          <a:spcPct val="0"/>
        </a:spcBef>
        <a:spcAft>
          <a:spcPct val="0"/>
        </a:spcAft>
        <a:buChar char="•"/>
        <a:defRPr sz="1400">
          <a:solidFill>
            <a:schemeClr val="tx1"/>
          </a:solidFill>
          <a:latin typeface="+mn-lt"/>
          <a:cs typeface="+mn-cs"/>
        </a:defRPr>
      </a:lvl3pPr>
      <a:lvl4pPr marL="269875" indent="153988" algn="l" rtl="0" eaLnBrk="0" fontAlgn="base" hangingPunct="0">
        <a:spcBef>
          <a:spcPct val="0"/>
        </a:spcBef>
        <a:spcAft>
          <a:spcPct val="0"/>
        </a:spcAft>
        <a:buFont typeface="Arial" charset="0"/>
        <a:buChar char="-"/>
        <a:defRPr sz="1400">
          <a:solidFill>
            <a:schemeClr val="tx1"/>
          </a:solidFill>
          <a:latin typeface="+mn-lt"/>
          <a:cs typeface="+mn-cs"/>
        </a:defRPr>
      </a:lvl4pPr>
      <a:lvl5pPr marL="549275" indent="138113" algn="l" rtl="0" eaLnBrk="0" fontAlgn="base" hangingPunct="0">
        <a:spcBef>
          <a:spcPct val="0"/>
        </a:spcBef>
        <a:spcAft>
          <a:spcPct val="0"/>
        </a:spcAft>
        <a:buFont typeface="Arial" charset="0"/>
        <a:buChar char="-"/>
        <a:defRPr sz="1400">
          <a:solidFill>
            <a:schemeClr val="tx1"/>
          </a:solidFill>
          <a:latin typeface="+mn-lt"/>
          <a:cs typeface="+mn-cs"/>
        </a:defRPr>
      </a:lvl5pPr>
      <a:lvl6pPr marL="1006475" indent="138113" algn="l" rtl="0" fontAlgn="base">
        <a:spcBef>
          <a:spcPct val="0"/>
        </a:spcBef>
        <a:spcAft>
          <a:spcPct val="0"/>
        </a:spcAft>
        <a:buFont typeface="Arial" charset="0"/>
        <a:buChar char="-"/>
        <a:defRPr sz="1400">
          <a:solidFill>
            <a:schemeClr val="tx1"/>
          </a:solidFill>
          <a:latin typeface="+mn-lt"/>
          <a:cs typeface="+mn-cs"/>
        </a:defRPr>
      </a:lvl6pPr>
      <a:lvl7pPr marL="1463675" indent="138113" algn="l" rtl="0" fontAlgn="base">
        <a:spcBef>
          <a:spcPct val="0"/>
        </a:spcBef>
        <a:spcAft>
          <a:spcPct val="0"/>
        </a:spcAft>
        <a:buFont typeface="Arial" charset="0"/>
        <a:buChar char="-"/>
        <a:defRPr sz="1400">
          <a:solidFill>
            <a:schemeClr val="tx1"/>
          </a:solidFill>
          <a:latin typeface="+mn-lt"/>
          <a:cs typeface="+mn-cs"/>
        </a:defRPr>
      </a:lvl7pPr>
      <a:lvl8pPr marL="1920875" indent="138113" algn="l" rtl="0" fontAlgn="base">
        <a:spcBef>
          <a:spcPct val="0"/>
        </a:spcBef>
        <a:spcAft>
          <a:spcPct val="0"/>
        </a:spcAft>
        <a:buFont typeface="Arial" charset="0"/>
        <a:buChar char="-"/>
        <a:defRPr sz="1400">
          <a:solidFill>
            <a:schemeClr val="tx1"/>
          </a:solidFill>
          <a:latin typeface="+mn-lt"/>
          <a:cs typeface="+mn-cs"/>
        </a:defRPr>
      </a:lvl8pPr>
      <a:lvl9pPr marL="2378075" indent="138113" algn="l" rtl="0" fontAlgn="base">
        <a:spcBef>
          <a:spcPct val="0"/>
        </a:spcBef>
        <a:spcAft>
          <a:spcPct val="0"/>
        </a:spcAft>
        <a:buFont typeface="Arial" charset="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2778" y="2036032"/>
            <a:ext cx="7305090" cy="3785652"/>
          </a:xfrm>
          <a:prstGeom prst="rect">
            <a:avLst/>
          </a:prstGeom>
          <a:noFill/>
        </p:spPr>
        <p:txBody>
          <a:bodyPr wrap="square" rtlCol="0">
            <a:spAutoFit/>
          </a:bodyPr>
          <a:lstStyle/>
          <a:p>
            <a:r>
              <a:rPr lang="en-US" sz="4000" b="1" dirty="0" smtClean="0">
                <a:solidFill>
                  <a:srgbClr val="1A1660"/>
                </a:solidFill>
              </a:rPr>
              <a:t>Presentation on </a:t>
            </a:r>
            <a:r>
              <a:rPr lang="en-US" sz="4000" b="1" dirty="0">
                <a:solidFill>
                  <a:srgbClr val="1A1660"/>
                </a:solidFill>
              </a:rPr>
              <a:t>Call Masking </a:t>
            </a:r>
            <a:br>
              <a:rPr lang="en-US" sz="4000" b="1" dirty="0">
                <a:solidFill>
                  <a:srgbClr val="1A1660"/>
                </a:solidFill>
              </a:rPr>
            </a:br>
            <a:r>
              <a:rPr lang="en-US" sz="4000" b="1" dirty="0">
                <a:solidFill>
                  <a:srgbClr val="1A1660"/>
                </a:solidFill>
              </a:rPr>
              <a:t>and </a:t>
            </a:r>
            <a:r>
              <a:rPr lang="en-US" sz="4000" b="1" dirty="0" smtClean="0">
                <a:solidFill>
                  <a:srgbClr val="1A1660"/>
                </a:solidFill>
              </a:rPr>
              <a:t>Pre-Registered </a:t>
            </a:r>
            <a:r>
              <a:rPr lang="en-US" sz="4000" b="1" dirty="0">
                <a:solidFill>
                  <a:srgbClr val="1A1660"/>
                </a:solidFill>
              </a:rPr>
              <a:t>SIM Cards</a:t>
            </a:r>
          </a:p>
          <a:p>
            <a:r>
              <a:rPr lang="en-US" sz="4000" b="1" dirty="0">
                <a:solidFill>
                  <a:srgbClr val="1A1660"/>
                </a:solidFill>
              </a:rPr>
              <a:t>By</a:t>
            </a:r>
          </a:p>
          <a:p>
            <a:r>
              <a:rPr lang="en-US" sz="4000" b="1" dirty="0">
                <a:solidFill>
                  <a:srgbClr val="1A1660"/>
                </a:solidFill>
              </a:rPr>
              <a:t>Prof. Umar Garba </a:t>
            </a:r>
            <a:r>
              <a:rPr lang="en-US" sz="4000" b="1" dirty="0" smtClean="0">
                <a:solidFill>
                  <a:srgbClr val="1A1660"/>
                </a:solidFill>
              </a:rPr>
              <a:t>Danbatta, </a:t>
            </a:r>
            <a:r>
              <a:rPr lang="en-US" sz="2800" b="1" dirty="0" smtClean="0">
                <a:solidFill>
                  <a:srgbClr val="1A1660"/>
                </a:solidFill>
              </a:rPr>
              <a:t>FNSE, FRAES</a:t>
            </a:r>
            <a:endParaRPr lang="en-US" sz="2800" b="1" dirty="0">
              <a:solidFill>
                <a:srgbClr val="1A1660"/>
              </a:solidFill>
            </a:endParaRPr>
          </a:p>
          <a:p>
            <a:r>
              <a:rPr lang="en-US" sz="4000" b="1" dirty="0" smtClean="0">
                <a:solidFill>
                  <a:srgbClr val="1A1660"/>
                </a:solidFill>
              </a:rPr>
              <a:t>Executive Vice Chairman / CEO</a:t>
            </a:r>
            <a:endParaRPr lang="en-US" sz="4000" b="1" dirty="0">
              <a:solidFill>
                <a:srgbClr val="1A1660"/>
              </a:solidFill>
            </a:endParaRPr>
          </a:p>
          <a:p>
            <a:endParaRPr lang="en-US" sz="4000" b="1" dirty="0">
              <a:solidFill>
                <a:srgbClr val="1A1660"/>
              </a:solidFill>
            </a:endParaRPr>
          </a:p>
        </p:txBody>
      </p:sp>
      <p:pic>
        <p:nvPicPr>
          <p:cNvPr id="4" name="Picture 2"/>
          <p:cNvPicPr>
            <a:picLocks noChangeAspect="1" noChangeArrowheads="1"/>
          </p:cNvPicPr>
          <p:nvPr/>
        </p:nvPicPr>
        <p:blipFill>
          <a:blip r:embed="rId2"/>
          <a:srcRect/>
          <a:stretch>
            <a:fillRect/>
          </a:stretch>
        </p:blipFill>
        <p:spPr bwMode="auto">
          <a:xfrm>
            <a:off x="3391198" y="289262"/>
            <a:ext cx="1842653" cy="163598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46189B82-78CF-4600-988C-E90CF61D9AC5}" type="slidenum">
              <a:rPr lang="en-US" smtClean="0"/>
              <a:pPr/>
              <a:t>1</a:t>
            </a:fld>
            <a:endParaRPr lang="en-US"/>
          </a:p>
        </p:txBody>
      </p:sp>
    </p:spTree>
    <p:extLst>
      <p:ext uri="{BB962C8B-B14F-4D97-AF65-F5344CB8AC3E}">
        <p14:creationId xmlns:p14="http://schemas.microsoft.com/office/powerpoint/2010/main" val="1315882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A172C33-7ECD-441A-8A50-B5CE69760CB0}" type="slidenum">
              <a:rPr lang="en-US" smtClean="0"/>
              <a:pPr>
                <a:defRPr/>
              </a:pPr>
              <a:t>10</a:t>
            </a:fld>
            <a:endParaRPr lang="en-US" dirty="0"/>
          </a:p>
        </p:txBody>
      </p:sp>
      <p:sp>
        <p:nvSpPr>
          <p:cNvPr id="20" name="TextBox 15"/>
          <p:cNvSpPr txBox="1">
            <a:spLocks noChangeArrowheads="1"/>
          </p:cNvSpPr>
          <p:nvPr/>
        </p:nvSpPr>
        <p:spPr bwMode="auto">
          <a:xfrm>
            <a:off x="523442" y="526265"/>
            <a:ext cx="8253998" cy="782989"/>
          </a:xfrm>
          <a:prstGeom prst="rect">
            <a:avLst/>
          </a:prstGeom>
          <a:solidFill>
            <a:srgbClr val="0C2D83"/>
          </a:solidFill>
          <a:ln>
            <a:solidFill>
              <a:schemeClr val="bg1"/>
            </a:solidFill>
          </a:ln>
          <a:scene3d>
            <a:camera prst="orthographicFront"/>
            <a:lightRig rig="threePt" dir="t"/>
          </a:scene3d>
          <a:sp3d>
            <a:bevelT prst="relaxedInset"/>
          </a:sp3d>
        </p:spPr>
        <p:txBody>
          <a:bodyPr lIns="0" tIns="0" rIns="0" bIns="0" anchor="ctr"/>
          <a:lstStyle/>
          <a:p>
            <a:pPr marL="234950" indent="-179388">
              <a:spcBef>
                <a:spcPts val="600"/>
              </a:spcBef>
              <a:spcAft>
                <a:spcPts val="600"/>
              </a:spcAft>
              <a:defRPr/>
            </a:pPr>
            <a:r>
              <a:rPr lang="en-US" sz="2800" b="1" dirty="0" smtClean="0">
                <a:solidFill>
                  <a:prstClr val="white"/>
                </a:solidFill>
                <a:effectLst>
                  <a:outerShdw blurRad="38100" dist="38100" dir="2700000" algn="tl">
                    <a:srgbClr val="000000">
                      <a:alpha val="43137"/>
                    </a:srgbClr>
                  </a:outerShdw>
                </a:effectLst>
                <a:latin typeface="+mn-lt"/>
              </a:rPr>
              <a:t>Compliance Actions Taken – SIM Card Cont’d</a:t>
            </a:r>
          </a:p>
        </p:txBody>
      </p:sp>
      <p:sp>
        <p:nvSpPr>
          <p:cNvPr id="17" name="Folded Corner 16"/>
          <p:cNvSpPr/>
          <p:nvPr/>
        </p:nvSpPr>
        <p:spPr bwMode="auto">
          <a:xfrm>
            <a:off x="523442" y="1381991"/>
            <a:ext cx="8253998" cy="4925291"/>
          </a:xfrm>
          <a:prstGeom prst="foldedCorner">
            <a:avLst>
              <a:gd name="adj" fmla="val 5698"/>
            </a:avLst>
          </a:prstGeom>
          <a:noFill/>
          <a:ln w="9525" cap="flat" cmpd="sng" algn="ctr">
            <a:solidFill>
              <a:srgbClr val="336699"/>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457200" indent="-457200" algn="just">
              <a:lnSpc>
                <a:spcPct val="89000"/>
              </a:lnSpc>
              <a:spcAft>
                <a:spcPts val="600"/>
              </a:spcAft>
              <a:buFont typeface="+mj-lt"/>
              <a:buAutoNum type="arabicPeriod" startAt="5"/>
            </a:pPr>
            <a:r>
              <a:rPr lang="en-US" sz="1750" b="1" dirty="0" smtClean="0">
                <a:solidFill>
                  <a:srgbClr val="C00000"/>
                </a:solidFill>
                <a:latin typeface="Arial" charset="0"/>
                <a:cs typeface="Arial" charset="0"/>
              </a:rPr>
              <a:t>Meetings with Identity Managers (NCC):</a:t>
            </a:r>
            <a:r>
              <a:rPr lang="en-US" sz="1750" b="1" dirty="0" smtClean="0">
                <a:solidFill>
                  <a:srgbClr val="0C2D83"/>
                </a:solidFill>
                <a:latin typeface="Arial" charset="0"/>
                <a:cs typeface="Arial" charset="0"/>
              </a:rPr>
              <a:t> One of the major challenge of SIM registration is the issue of know the true identity of the customer. The taskforce recommend that there is a need meet with NIMC, NIS, FRSC, INEC and Nigerian Interbank Settlement System (NIBSS). ONSA facilitated a meeting NCC and all the above identity management platforms in December 14</a:t>
            </a:r>
            <a:r>
              <a:rPr lang="en-US" sz="1750" b="1" baseline="30000" dirty="0" smtClean="0">
                <a:solidFill>
                  <a:srgbClr val="0C2D83"/>
                </a:solidFill>
                <a:latin typeface="Arial" charset="0"/>
                <a:cs typeface="Arial" charset="0"/>
              </a:rPr>
              <a:t>th</a:t>
            </a:r>
            <a:r>
              <a:rPr lang="en-US" sz="1750" b="1" dirty="0" smtClean="0">
                <a:solidFill>
                  <a:srgbClr val="0C2D83"/>
                </a:solidFill>
                <a:latin typeface="Arial" charset="0"/>
                <a:cs typeface="Arial" charset="0"/>
              </a:rPr>
              <a:t> 2017</a:t>
            </a:r>
          </a:p>
          <a:p>
            <a:pPr marL="457200" indent="-457200" algn="just">
              <a:lnSpc>
                <a:spcPct val="89000"/>
              </a:lnSpc>
              <a:spcAft>
                <a:spcPts val="600"/>
              </a:spcAft>
              <a:buFont typeface="+mj-lt"/>
              <a:buAutoNum type="arabicPeriod" startAt="5"/>
            </a:pPr>
            <a:r>
              <a:rPr lang="en-US" sz="1750" b="1" dirty="0" smtClean="0">
                <a:solidFill>
                  <a:srgbClr val="C00000"/>
                </a:solidFill>
                <a:latin typeface="Arial" charset="0"/>
                <a:cs typeface="Arial" charset="0"/>
              </a:rPr>
              <a:t>Enhanced Data Capture Workshop:</a:t>
            </a:r>
            <a:r>
              <a:rPr lang="en-US" sz="1750" b="1" dirty="0" smtClean="0">
                <a:solidFill>
                  <a:srgbClr val="0C2D83"/>
                </a:solidFill>
                <a:latin typeface="Arial" charset="0"/>
                <a:cs typeface="Arial" charset="0"/>
              </a:rPr>
              <a:t> To mitigate the poor quality of data submit to the Database by MNOs, NCC organized a three days data capture workshop for all the MNOs to highlight error in data capture. 14</a:t>
            </a:r>
            <a:r>
              <a:rPr lang="en-US" sz="1750" b="1" baseline="30000" dirty="0" smtClean="0">
                <a:solidFill>
                  <a:srgbClr val="0C2D83"/>
                </a:solidFill>
                <a:latin typeface="Arial" charset="0"/>
                <a:cs typeface="Arial" charset="0"/>
              </a:rPr>
              <a:t>th</a:t>
            </a:r>
            <a:r>
              <a:rPr lang="en-US" sz="1750" b="1" dirty="0" smtClean="0">
                <a:solidFill>
                  <a:srgbClr val="0C2D83"/>
                </a:solidFill>
                <a:latin typeface="Arial" charset="0"/>
                <a:cs typeface="Arial" charset="0"/>
              </a:rPr>
              <a:t> – 16</a:t>
            </a:r>
            <a:r>
              <a:rPr lang="en-US" sz="1750" b="1" baseline="30000" dirty="0" smtClean="0">
                <a:solidFill>
                  <a:srgbClr val="0C2D83"/>
                </a:solidFill>
                <a:latin typeface="Arial" charset="0"/>
                <a:cs typeface="Arial" charset="0"/>
              </a:rPr>
              <a:t>th</a:t>
            </a:r>
            <a:r>
              <a:rPr lang="en-US" sz="1750" b="1" dirty="0" smtClean="0">
                <a:solidFill>
                  <a:srgbClr val="0C2D83"/>
                </a:solidFill>
                <a:latin typeface="Arial" charset="0"/>
                <a:cs typeface="Arial" charset="0"/>
              </a:rPr>
              <a:t> March 2018.</a:t>
            </a:r>
            <a:endParaRPr lang="en-US" sz="1750" b="1" dirty="0">
              <a:solidFill>
                <a:srgbClr val="0C2D83"/>
              </a:solidFill>
              <a:latin typeface="Arial" charset="0"/>
              <a:cs typeface="Arial" charset="0"/>
            </a:endParaRPr>
          </a:p>
          <a:p>
            <a:pPr marL="457200" indent="-457200" algn="just">
              <a:lnSpc>
                <a:spcPct val="89000"/>
              </a:lnSpc>
              <a:spcAft>
                <a:spcPts val="600"/>
              </a:spcAft>
              <a:buFont typeface="+mj-lt"/>
              <a:buAutoNum type="arabicPeriod" startAt="5"/>
            </a:pPr>
            <a:r>
              <a:rPr lang="en-US" sz="1750" b="1" dirty="0">
                <a:solidFill>
                  <a:srgbClr val="C00000"/>
                </a:solidFill>
                <a:latin typeface="Arial" charset="0"/>
                <a:cs typeface="Arial" charset="0"/>
              </a:rPr>
              <a:t>Meetings with Identity Managers </a:t>
            </a:r>
            <a:r>
              <a:rPr lang="en-US" sz="1750" b="1" dirty="0" smtClean="0">
                <a:solidFill>
                  <a:srgbClr val="C00000"/>
                </a:solidFill>
                <a:latin typeface="Arial" charset="0"/>
                <a:cs typeface="Arial" charset="0"/>
              </a:rPr>
              <a:t>(MNO):</a:t>
            </a:r>
            <a:r>
              <a:rPr lang="en-US" sz="1750" b="1" dirty="0" smtClean="0">
                <a:solidFill>
                  <a:srgbClr val="0C2D83"/>
                </a:solidFill>
                <a:latin typeface="Arial" charset="0"/>
                <a:cs typeface="Arial" charset="0"/>
              </a:rPr>
              <a:t> NCC facilitated the meeting between MNOs with NIMC</a:t>
            </a:r>
            <a:r>
              <a:rPr lang="en-US" sz="1750" b="1" dirty="0">
                <a:solidFill>
                  <a:srgbClr val="0C2D83"/>
                </a:solidFill>
                <a:latin typeface="Arial" charset="0"/>
                <a:cs typeface="Arial" charset="0"/>
              </a:rPr>
              <a:t>, NIS, FRSC, INEC and Nigerian Interbank Settlement System (</a:t>
            </a:r>
            <a:r>
              <a:rPr lang="en-US" sz="1750" b="1" dirty="0" smtClean="0">
                <a:solidFill>
                  <a:srgbClr val="0C2D83"/>
                </a:solidFill>
                <a:latin typeface="Arial" charset="0"/>
                <a:cs typeface="Arial" charset="0"/>
              </a:rPr>
              <a:t>NIBSS) on the 19</a:t>
            </a:r>
            <a:r>
              <a:rPr lang="en-US" sz="1750" b="1" baseline="30000" dirty="0" smtClean="0">
                <a:solidFill>
                  <a:srgbClr val="0C2D83"/>
                </a:solidFill>
                <a:latin typeface="Arial" charset="0"/>
                <a:cs typeface="Arial" charset="0"/>
              </a:rPr>
              <a:t>th</a:t>
            </a:r>
            <a:r>
              <a:rPr lang="en-US" sz="1750" b="1" dirty="0" smtClean="0">
                <a:solidFill>
                  <a:srgbClr val="0C2D83"/>
                </a:solidFill>
                <a:latin typeface="Arial" charset="0"/>
                <a:cs typeface="Arial" charset="0"/>
              </a:rPr>
              <a:t> March 2018. This was to facilitate a read only access to their databases to validate any of the four of identification recommended for SIM Registration</a:t>
            </a:r>
          </a:p>
          <a:p>
            <a:pPr marL="457200" indent="-457200" algn="just">
              <a:lnSpc>
                <a:spcPct val="89000"/>
              </a:lnSpc>
              <a:spcAft>
                <a:spcPts val="600"/>
              </a:spcAft>
              <a:buFont typeface="+mj-lt"/>
              <a:buAutoNum type="arabicPeriod" startAt="5"/>
            </a:pPr>
            <a:r>
              <a:rPr lang="en-US" sz="1750" b="1" dirty="0" smtClean="0">
                <a:solidFill>
                  <a:srgbClr val="C00000"/>
                </a:solidFill>
                <a:latin typeface="Arial" charset="0"/>
                <a:cs typeface="Arial" charset="0"/>
              </a:rPr>
              <a:t>Technical Feasibility Meeting:</a:t>
            </a:r>
            <a:r>
              <a:rPr lang="en-US" sz="1750" b="1" dirty="0" smtClean="0">
                <a:solidFill>
                  <a:srgbClr val="0C2D83"/>
                </a:solidFill>
                <a:latin typeface="Arial" charset="0"/>
                <a:cs typeface="Arial" charset="0"/>
              </a:rPr>
              <a:t> Arising from the above meeting, it has been agreed that the MNOs can get to all the Identity Database either through NIMC or NIBSS. Technical feasibility meeting between MNOs and NIBSS is on the 27</a:t>
            </a:r>
            <a:r>
              <a:rPr lang="en-US" sz="1750" b="1" baseline="30000" dirty="0" smtClean="0">
                <a:solidFill>
                  <a:srgbClr val="0C2D83"/>
                </a:solidFill>
                <a:latin typeface="Arial" charset="0"/>
                <a:cs typeface="Arial" charset="0"/>
              </a:rPr>
              <a:t>th</a:t>
            </a:r>
            <a:r>
              <a:rPr lang="en-US" sz="1750" b="1" dirty="0" smtClean="0">
                <a:solidFill>
                  <a:srgbClr val="0C2D83"/>
                </a:solidFill>
                <a:latin typeface="Arial" charset="0"/>
                <a:cs typeface="Arial" charset="0"/>
              </a:rPr>
              <a:t> March while that with NIMC is on the 29</a:t>
            </a:r>
            <a:r>
              <a:rPr lang="en-US" sz="1750" b="1" baseline="30000" dirty="0" smtClean="0">
                <a:solidFill>
                  <a:srgbClr val="0C2D83"/>
                </a:solidFill>
                <a:latin typeface="Arial" charset="0"/>
                <a:cs typeface="Arial" charset="0"/>
              </a:rPr>
              <a:t>th</a:t>
            </a:r>
            <a:r>
              <a:rPr lang="en-US" sz="1750" b="1" dirty="0" smtClean="0">
                <a:solidFill>
                  <a:srgbClr val="0C2D83"/>
                </a:solidFill>
                <a:latin typeface="Arial" charset="0"/>
                <a:cs typeface="Arial" charset="0"/>
              </a:rPr>
              <a:t> March 2018 </a:t>
            </a:r>
          </a:p>
          <a:p>
            <a:pPr marL="457200" marR="0" indent="-457200" algn="just" defTabSz="914400" rtl="0" eaLnBrk="1" fontAlgn="base" latinLnBrk="0" hangingPunct="1">
              <a:lnSpc>
                <a:spcPct val="89000"/>
              </a:lnSpc>
              <a:spcBef>
                <a:spcPct val="0"/>
              </a:spcBef>
              <a:spcAft>
                <a:spcPct val="0"/>
              </a:spcAft>
              <a:buClrTx/>
              <a:buSzTx/>
              <a:buFont typeface="+mj-lt"/>
              <a:buAutoNum type="arabicPeriod" startAt="5"/>
              <a:tabLst/>
            </a:pPr>
            <a:endParaRPr lang="en-US" sz="1800" b="1" dirty="0" smtClean="0">
              <a:solidFill>
                <a:srgbClr val="0C2D83"/>
              </a:solidFill>
              <a:latin typeface="Arial" charset="0"/>
              <a:cs typeface="Arial" charset="0"/>
            </a:endParaRPr>
          </a:p>
        </p:txBody>
      </p:sp>
      <p:pic>
        <p:nvPicPr>
          <p:cNvPr id="5" name="Picture 2"/>
          <p:cNvPicPr>
            <a:picLocks noChangeAspect="1" noChangeArrowheads="1"/>
          </p:cNvPicPr>
          <p:nvPr/>
        </p:nvPicPr>
        <p:blipFill>
          <a:blip r:embed="rId2"/>
          <a:srcRect/>
          <a:stretch>
            <a:fillRect/>
          </a:stretch>
        </p:blipFill>
        <p:spPr bwMode="auto">
          <a:xfrm>
            <a:off x="8094517" y="47585"/>
            <a:ext cx="893335" cy="658998"/>
          </a:xfrm>
          <a:prstGeom prst="rect">
            <a:avLst/>
          </a:prstGeom>
          <a:noFill/>
          <a:ln w="9525">
            <a:noFill/>
            <a:miter lim="800000"/>
            <a:headEnd/>
            <a:tailEnd/>
          </a:ln>
          <a:effectLst/>
        </p:spPr>
      </p:pic>
    </p:spTree>
    <p:extLst>
      <p:ext uri="{BB962C8B-B14F-4D97-AF65-F5344CB8AC3E}">
        <p14:creationId xmlns:p14="http://schemas.microsoft.com/office/powerpoint/2010/main" val="312855019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bwMode="auto">
          <a:xfrm flipV="1">
            <a:off x="-1188944" y="3540406"/>
            <a:ext cx="9637486" cy="725714"/>
          </a:xfrm>
          <a:prstGeom prst="line">
            <a:avLst/>
          </a:prstGeom>
          <a:noFill/>
          <a:ln w="9525" cap="flat" cmpd="sng" algn="ctr">
            <a:noFill/>
            <a:prstDash val="solid"/>
            <a:round/>
            <a:headEnd type="none" w="med" len="med"/>
            <a:tailEnd type="none" w="med" len="med"/>
          </a:ln>
          <a:effectLst/>
        </p:spPr>
      </p:cxnSp>
      <p:sp>
        <p:nvSpPr>
          <p:cNvPr id="12" name="Rectangle 16"/>
          <p:cNvSpPr>
            <a:spLocks noChangeArrowheads="1"/>
          </p:cNvSpPr>
          <p:nvPr/>
        </p:nvSpPr>
        <p:spPr bwMode="auto">
          <a:xfrm>
            <a:off x="146916" y="23827"/>
            <a:ext cx="8343900" cy="1089025"/>
          </a:xfrm>
          <a:prstGeom prst="rect">
            <a:avLst/>
          </a:prstGeom>
          <a:noFill/>
          <a:ln w="9525" algn="ctr">
            <a:noFill/>
            <a:miter lim="800000"/>
            <a:headEnd/>
            <a:tailEnd/>
          </a:ln>
        </p:spPr>
        <p:txBody>
          <a:bodyPr anchor="ctr"/>
          <a:lstStyle/>
          <a:p>
            <a:pPr marL="58738" algn="l">
              <a:tabLst>
                <a:tab pos="457200" algn="l"/>
              </a:tabLst>
            </a:pPr>
            <a:r>
              <a:rPr lang="en-GB" sz="2400" b="1" dirty="0" smtClean="0">
                <a:solidFill>
                  <a:schemeClr val="bg1"/>
                </a:solidFill>
                <a:latin typeface="Arial" pitchFamily="34" charset="0"/>
                <a:cs typeface="Arial" pitchFamily="34" charset="0"/>
              </a:rPr>
              <a:t>Outline</a:t>
            </a:r>
            <a:endParaRPr lang="en-US" sz="2400" b="1" dirty="0">
              <a:solidFill>
                <a:schemeClr val="bg1"/>
              </a:solidFill>
              <a:latin typeface="Arial" pitchFamily="34" charset="0"/>
              <a:cs typeface="Arial" pitchFamily="34" charset="0"/>
            </a:endParaRPr>
          </a:p>
        </p:txBody>
      </p:sp>
      <p:sp>
        <p:nvSpPr>
          <p:cNvPr id="19" name="Rectangle 7"/>
          <p:cNvSpPr>
            <a:spLocks noChangeArrowheads="1"/>
          </p:cNvSpPr>
          <p:nvPr/>
        </p:nvSpPr>
        <p:spPr bwMode="auto">
          <a:xfrm>
            <a:off x="893672" y="770497"/>
            <a:ext cx="7757959" cy="5318576"/>
          </a:xfrm>
          <a:prstGeom prst="rect">
            <a:avLst/>
          </a:prstGeom>
          <a:solidFill>
            <a:srgbClr val="CCD6E3"/>
          </a:solidFill>
          <a:ln w="9525">
            <a:noFill/>
            <a:miter lim="800000"/>
            <a:headEnd/>
            <a:tailEnd/>
          </a:ln>
        </p:spPr>
        <p:txBody>
          <a:bodyPr wrap="none" anchor="ctr"/>
          <a:lstStyle/>
          <a:p>
            <a:pPr algn="ctr" fontAlgn="base">
              <a:spcBef>
                <a:spcPct val="0"/>
              </a:spcBef>
              <a:spcAft>
                <a:spcPct val="0"/>
              </a:spcAft>
            </a:pPr>
            <a:endParaRPr lang="en-US" sz="1600" b="1" dirty="0">
              <a:solidFill>
                <a:srgbClr val="000000"/>
              </a:solidFill>
            </a:endParaRPr>
          </a:p>
        </p:txBody>
      </p:sp>
      <p:sp>
        <p:nvSpPr>
          <p:cNvPr id="46" name="Text Box 14"/>
          <p:cNvSpPr txBox="1">
            <a:spLocks noChangeArrowheads="1"/>
          </p:cNvSpPr>
          <p:nvPr/>
        </p:nvSpPr>
        <p:spPr bwMode="auto">
          <a:xfrm>
            <a:off x="1499798" y="2166129"/>
            <a:ext cx="6545705" cy="2301962"/>
          </a:xfrm>
          <a:prstGeom prst="rect">
            <a:avLst/>
          </a:prstGeom>
          <a:solidFill>
            <a:srgbClr val="8AA5CB"/>
          </a:solidFill>
          <a:ln w="9525">
            <a:solidFill>
              <a:srgbClr val="FFFFFF"/>
            </a:solidFill>
            <a:miter lim="800000"/>
            <a:headEnd/>
            <a:tailEnd/>
          </a:ln>
        </p:spPr>
        <p:txBody>
          <a:bodyPr anchor="ctr"/>
          <a:lstStyle/>
          <a:p>
            <a:r>
              <a:rPr lang="en-GB" sz="4000" b="1" dirty="0" smtClean="0">
                <a:solidFill>
                  <a:srgbClr val="FFFFFF"/>
                </a:solidFill>
                <a:latin typeface="+mn-lt"/>
              </a:rPr>
              <a:t>Enforcement Actions Taken</a:t>
            </a:r>
          </a:p>
        </p:txBody>
      </p:sp>
      <p:pic>
        <p:nvPicPr>
          <p:cNvPr id="7" name="Picture 2"/>
          <p:cNvPicPr>
            <a:picLocks noChangeAspect="1" noChangeArrowheads="1"/>
          </p:cNvPicPr>
          <p:nvPr/>
        </p:nvPicPr>
        <p:blipFill>
          <a:blip r:embed="rId2"/>
          <a:srcRect/>
          <a:stretch>
            <a:fillRect/>
          </a:stretch>
        </p:blipFill>
        <p:spPr bwMode="auto">
          <a:xfrm>
            <a:off x="8023818" y="182667"/>
            <a:ext cx="932862" cy="759657"/>
          </a:xfrm>
          <a:prstGeom prst="rect">
            <a:avLst/>
          </a:prstGeom>
          <a:noFill/>
          <a:ln w="9525">
            <a:noFill/>
            <a:miter lim="800000"/>
            <a:headEnd/>
            <a:tailEnd/>
          </a:ln>
          <a:effectLst/>
        </p:spPr>
      </p:pic>
      <p:sp>
        <p:nvSpPr>
          <p:cNvPr id="2" name="Slide Number Placeholder 1"/>
          <p:cNvSpPr>
            <a:spLocks noGrp="1"/>
          </p:cNvSpPr>
          <p:nvPr>
            <p:ph type="sldNum" sz="quarter" idx="10"/>
          </p:nvPr>
        </p:nvSpPr>
        <p:spPr/>
        <p:txBody>
          <a:bodyPr/>
          <a:lstStyle/>
          <a:p>
            <a:fld id="{81EABA9D-6A4C-42F2-8E27-666F02BA572C}" type="slidenum">
              <a:rPr lang="en-US" smtClean="0"/>
              <a:pPr/>
              <a:t>11</a:t>
            </a:fld>
            <a:endParaRPr lang="en-US" dirty="0"/>
          </a:p>
        </p:txBody>
      </p:sp>
    </p:spTree>
    <p:extLst>
      <p:ext uri="{BB962C8B-B14F-4D97-AF65-F5344CB8AC3E}">
        <p14:creationId xmlns:p14="http://schemas.microsoft.com/office/powerpoint/2010/main" val="22387892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A172C33-7ECD-441A-8A50-B5CE69760CB0}" type="slidenum">
              <a:rPr lang="en-US" smtClean="0"/>
              <a:pPr>
                <a:defRPr/>
              </a:pPr>
              <a:t>12</a:t>
            </a:fld>
            <a:endParaRPr lang="en-US" dirty="0"/>
          </a:p>
        </p:txBody>
      </p:sp>
      <p:sp>
        <p:nvSpPr>
          <p:cNvPr id="20" name="TextBox 15"/>
          <p:cNvSpPr txBox="1">
            <a:spLocks noChangeArrowheads="1"/>
          </p:cNvSpPr>
          <p:nvPr/>
        </p:nvSpPr>
        <p:spPr bwMode="auto">
          <a:xfrm>
            <a:off x="523442" y="526265"/>
            <a:ext cx="8253998" cy="782989"/>
          </a:xfrm>
          <a:prstGeom prst="rect">
            <a:avLst/>
          </a:prstGeom>
          <a:solidFill>
            <a:srgbClr val="0C2D83"/>
          </a:solidFill>
          <a:ln>
            <a:solidFill>
              <a:schemeClr val="bg1"/>
            </a:solidFill>
          </a:ln>
          <a:scene3d>
            <a:camera prst="orthographicFront"/>
            <a:lightRig rig="threePt" dir="t"/>
          </a:scene3d>
          <a:sp3d>
            <a:bevelT prst="relaxedInset"/>
          </a:sp3d>
        </p:spPr>
        <p:txBody>
          <a:bodyPr lIns="0" tIns="0" rIns="0" bIns="0" anchor="ctr"/>
          <a:lstStyle/>
          <a:p>
            <a:pPr marL="234950" indent="-179388">
              <a:spcBef>
                <a:spcPts val="600"/>
              </a:spcBef>
              <a:spcAft>
                <a:spcPts val="600"/>
              </a:spcAft>
              <a:defRPr/>
            </a:pPr>
            <a:r>
              <a:rPr lang="en-US" sz="2800" b="1" dirty="0" smtClean="0">
                <a:solidFill>
                  <a:prstClr val="white"/>
                </a:solidFill>
                <a:effectLst>
                  <a:outerShdw blurRad="38100" dist="38100" dir="2700000" algn="tl">
                    <a:srgbClr val="000000">
                      <a:alpha val="43137"/>
                    </a:srgbClr>
                  </a:outerShdw>
                </a:effectLst>
                <a:latin typeface="+mn-lt"/>
              </a:rPr>
              <a:t>Enforcement Actions Taken- Call Masking</a:t>
            </a:r>
          </a:p>
        </p:txBody>
      </p:sp>
      <p:sp>
        <p:nvSpPr>
          <p:cNvPr id="17" name="Folded Corner 16"/>
          <p:cNvSpPr/>
          <p:nvPr/>
        </p:nvSpPr>
        <p:spPr bwMode="auto">
          <a:xfrm>
            <a:off x="523442" y="1381991"/>
            <a:ext cx="8253998" cy="4925291"/>
          </a:xfrm>
          <a:prstGeom prst="foldedCorner">
            <a:avLst>
              <a:gd name="adj" fmla="val 5698"/>
            </a:avLst>
          </a:prstGeom>
          <a:noFill/>
          <a:ln w="9525" cap="flat" cmpd="sng" algn="ctr">
            <a:solidFill>
              <a:srgbClr val="336699"/>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342900" indent="-342900" algn="just">
              <a:buFont typeface="+mj-lt"/>
              <a:buAutoNum type="arabicPeriod"/>
            </a:pPr>
            <a:r>
              <a:rPr lang="en-US" sz="1800" b="1" dirty="0" smtClean="0">
                <a:solidFill>
                  <a:srgbClr val="C00000"/>
                </a:solidFill>
                <a:latin typeface="Arial" charset="0"/>
                <a:cs typeface="Arial" charset="0"/>
              </a:rPr>
              <a:t>License </a:t>
            </a:r>
            <a:r>
              <a:rPr lang="en-US" sz="1800" b="1" dirty="0">
                <a:solidFill>
                  <a:srgbClr val="C00000"/>
                </a:solidFill>
                <a:latin typeface="Arial" charset="0"/>
                <a:cs typeface="Arial" charset="0"/>
              </a:rPr>
              <a:t>Suspension:</a:t>
            </a:r>
            <a:r>
              <a:rPr lang="en-US" sz="1800" b="1" dirty="0">
                <a:solidFill>
                  <a:srgbClr val="0C2D83"/>
                </a:solidFill>
                <a:latin typeface="Arial" charset="0"/>
                <a:cs typeface="Arial" charset="0"/>
              </a:rPr>
              <a:t> </a:t>
            </a:r>
            <a:r>
              <a:rPr lang="en-GB" sz="1800" b="1" dirty="0">
                <a:solidFill>
                  <a:srgbClr val="0C2D83"/>
                </a:solidFill>
                <a:latin typeface="Arial" charset="0"/>
                <a:cs typeface="Arial" charset="0"/>
              </a:rPr>
              <a:t>Declaration under Section 45 of the Nigerian Communications Act, 2003 (the Act), suspending the Interconnect Exchange Licence granted to Medallion </a:t>
            </a:r>
            <a:r>
              <a:rPr lang="en-GB" sz="1800" b="1" dirty="0" smtClean="0">
                <a:solidFill>
                  <a:srgbClr val="0C2D83"/>
                </a:solidFill>
                <a:latin typeface="Arial" charset="0"/>
                <a:cs typeface="Arial" charset="0"/>
              </a:rPr>
              <a:t>Communications Limited, for </a:t>
            </a:r>
            <a:r>
              <a:rPr lang="en-GB" sz="1800" b="1" dirty="0">
                <a:solidFill>
                  <a:srgbClr val="0C2D83"/>
                </a:solidFill>
                <a:latin typeface="Arial" charset="0"/>
                <a:cs typeface="Arial" charset="0"/>
              </a:rPr>
              <a:t>a period of 90 days (in the first instance), with effect from February 21, </a:t>
            </a:r>
            <a:r>
              <a:rPr lang="en-GB" sz="1800" b="1" dirty="0" smtClean="0">
                <a:solidFill>
                  <a:srgbClr val="0C2D83"/>
                </a:solidFill>
                <a:latin typeface="Arial" charset="0"/>
                <a:cs typeface="Arial" charset="0"/>
              </a:rPr>
              <a:t>2018.</a:t>
            </a:r>
            <a:endParaRPr lang="en-US" sz="1800" b="1" dirty="0">
              <a:solidFill>
                <a:srgbClr val="0C2D83"/>
              </a:solidFill>
              <a:latin typeface="Arial" charset="0"/>
              <a:cs typeface="Arial" charset="0"/>
            </a:endParaRPr>
          </a:p>
          <a:p>
            <a:pPr marL="342900" indent="-342900" algn="just">
              <a:buFont typeface="+mj-lt"/>
              <a:buAutoNum type="arabicPeriod"/>
            </a:pPr>
            <a:r>
              <a:rPr lang="en-US" sz="1800" b="1" dirty="0" smtClean="0">
                <a:solidFill>
                  <a:srgbClr val="C00000"/>
                </a:solidFill>
                <a:latin typeface="Arial" charset="0"/>
                <a:cs typeface="Arial" charset="0"/>
              </a:rPr>
              <a:t>Disconnection:</a:t>
            </a:r>
            <a:r>
              <a:rPr lang="en-US" sz="1800" b="1" dirty="0" smtClean="0">
                <a:solidFill>
                  <a:srgbClr val="0C2D83"/>
                </a:solidFill>
                <a:latin typeface="Arial" charset="0"/>
                <a:cs typeface="Arial" charset="0"/>
              </a:rPr>
              <a:t> </a:t>
            </a:r>
            <a:r>
              <a:rPr lang="en-GB" sz="1800" b="1" dirty="0">
                <a:solidFill>
                  <a:srgbClr val="0C2D83"/>
                </a:solidFill>
                <a:latin typeface="Arial" charset="0"/>
                <a:cs typeface="Arial" charset="0"/>
              </a:rPr>
              <a:t>Approval under Section 100 of the Act for the indefinite disconnection of Solid Interconnectivity Limited (Solid) and Information Connectivity Solutions Limited (ICSL); and directive to operators to disconnect Solid and ICSL from their networks. This approval and directive will be reviewed only when Solid and ICSL has completed the process for the renewal of their expired Interconnect Exchange and International Data Access Licences </a:t>
            </a:r>
            <a:r>
              <a:rPr lang="en-GB" sz="1800" b="1" dirty="0" smtClean="0">
                <a:solidFill>
                  <a:srgbClr val="0C2D83"/>
                </a:solidFill>
                <a:latin typeface="Arial" charset="0"/>
                <a:cs typeface="Arial" charset="0"/>
              </a:rPr>
              <a:t>respectively.</a:t>
            </a:r>
            <a:endParaRPr lang="en-US" sz="1800" b="1" dirty="0">
              <a:solidFill>
                <a:srgbClr val="0C2D83"/>
              </a:solidFill>
              <a:latin typeface="Arial" charset="0"/>
              <a:cs typeface="Arial" charset="0"/>
            </a:endParaRPr>
          </a:p>
          <a:p>
            <a:pPr marL="342900" indent="-342900" algn="just">
              <a:buFont typeface="+mj-lt"/>
              <a:buAutoNum type="arabicPeriod"/>
            </a:pPr>
            <a:r>
              <a:rPr lang="en-US" sz="1800" b="1" dirty="0" smtClean="0">
                <a:solidFill>
                  <a:srgbClr val="C00000"/>
                </a:solidFill>
                <a:latin typeface="Arial" charset="0"/>
                <a:cs typeface="Arial" charset="0"/>
              </a:rPr>
              <a:t>Strong Warning Letter: </a:t>
            </a:r>
            <a:r>
              <a:rPr lang="en-GB" sz="1800" b="1" dirty="0">
                <a:solidFill>
                  <a:srgbClr val="0C2D83"/>
                </a:solidFill>
                <a:latin typeface="Arial" charset="0"/>
                <a:cs typeface="Arial" charset="0"/>
              </a:rPr>
              <a:t>A strong warning was issued to ICNL not to allow its network to be used to terminate international calls as the Commission had confirmed that some PNL and LEO Licensees had successfully terminated international calls through </a:t>
            </a:r>
            <a:r>
              <a:rPr lang="en-GB" sz="1800" b="1" dirty="0" smtClean="0">
                <a:solidFill>
                  <a:srgbClr val="0C2D83"/>
                </a:solidFill>
                <a:latin typeface="Arial" charset="0"/>
                <a:cs typeface="Arial" charset="0"/>
              </a:rPr>
              <a:t>ICNL.</a:t>
            </a:r>
            <a:endParaRPr lang="en-US" sz="1800" b="1" dirty="0">
              <a:solidFill>
                <a:srgbClr val="0C2D83"/>
              </a:solidFill>
              <a:latin typeface="Arial" charset="0"/>
              <a:cs typeface="Arial" charset="0"/>
            </a:endParaRPr>
          </a:p>
          <a:p>
            <a:pPr marL="342900" indent="-342900" algn="just">
              <a:buFont typeface="+mj-lt"/>
              <a:buAutoNum type="arabicPeriod"/>
            </a:pPr>
            <a:r>
              <a:rPr lang="en-US" sz="1800" b="1" dirty="0" smtClean="0">
                <a:solidFill>
                  <a:srgbClr val="C00000"/>
                </a:solidFill>
                <a:latin typeface="Arial" charset="0"/>
                <a:cs typeface="Arial" charset="0"/>
              </a:rPr>
              <a:t>Caution Letters: </a:t>
            </a:r>
            <a:r>
              <a:rPr lang="en-GB" sz="1800" b="1" dirty="0">
                <a:solidFill>
                  <a:srgbClr val="0C2D83"/>
                </a:solidFill>
                <a:latin typeface="Arial" charset="0"/>
                <a:cs typeface="Arial" charset="0"/>
              </a:rPr>
              <a:t>Caution letters were also issued to Exchange Telecoms Limited, Breeze Micro Limited and </a:t>
            </a:r>
            <a:r>
              <a:rPr lang="en-GB" sz="1800" b="1" dirty="0" err="1">
                <a:solidFill>
                  <a:srgbClr val="0C2D83"/>
                </a:solidFill>
                <a:latin typeface="Arial" charset="0"/>
                <a:cs typeface="Arial" charset="0"/>
              </a:rPr>
              <a:t>Niconnx</a:t>
            </a:r>
            <a:r>
              <a:rPr lang="en-GB" sz="1800" b="1" dirty="0">
                <a:solidFill>
                  <a:srgbClr val="0C2D83"/>
                </a:solidFill>
                <a:latin typeface="Arial" charset="0"/>
                <a:cs typeface="Arial" charset="0"/>
              </a:rPr>
              <a:t> Communications Limited. </a:t>
            </a:r>
            <a:endParaRPr lang="en-US" sz="1800" b="1" dirty="0">
              <a:solidFill>
                <a:srgbClr val="0C2D83"/>
              </a:solidFill>
              <a:latin typeface="Arial" charset="0"/>
              <a:cs typeface="Arial" charset="0"/>
            </a:endParaRPr>
          </a:p>
        </p:txBody>
      </p:sp>
      <p:pic>
        <p:nvPicPr>
          <p:cNvPr id="5" name="Picture 2"/>
          <p:cNvPicPr>
            <a:picLocks noChangeAspect="1" noChangeArrowheads="1"/>
          </p:cNvPicPr>
          <p:nvPr/>
        </p:nvPicPr>
        <p:blipFill>
          <a:blip r:embed="rId2"/>
          <a:srcRect/>
          <a:stretch>
            <a:fillRect/>
          </a:stretch>
        </p:blipFill>
        <p:spPr bwMode="auto">
          <a:xfrm>
            <a:off x="8094517" y="47585"/>
            <a:ext cx="893335" cy="658998"/>
          </a:xfrm>
          <a:prstGeom prst="rect">
            <a:avLst/>
          </a:prstGeom>
          <a:noFill/>
          <a:ln w="9525">
            <a:noFill/>
            <a:miter lim="800000"/>
            <a:headEnd/>
            <a:tailEnd/>
          </a:ln>
          <a:effectLst/>
        </p:spPr>
      </p:pic>
    </p:spTree>
    <p:extLst>
      <p:ext uri="{BB962C8B-B14F-4D97-AF65-F5344CB8AC3E}">
        <p14:creationId xmlns:p14="http://schemas.microsoft.com/office/powerpoint/2010/main" val="207002397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A172C33-7ECD-441A-8A50-B5CE69760CB0}" type="slidenum">
              <a:rPr lang="en-US" smtClean="0"/>
              <a:pPr>
                <a:defRPr/>
              </a:pPr>
              <a:t>13</a:t>
            </a:fld>
            <a:endParaRPr lang="en-US" dirty="0"/>
          </a:p>
        </p:txBody>
      </p:sp>
      <p:sp>
        <p:nvSpPr>
          <p:cNvPr id="20" name="TextBox 15"/>
          <p:cNvSpPr txBox="1">
            <a:spLocks noChangeArrowheads="1"/>
          </p:cNvSpPr>
          <p:nvPr/>
        </p:nvSpPr>
        <p:spPr bwMode="auto">
          <a:xfrm>
            <a:off x="523442" y="526265"/>
            <a:ext cx="8253998" cy="782989"/>
          </a:xfrm>
          <a:prstGeom prst="rect">
            <a:avLst/>
          </a:prstGeom>
          <a:solidFill>
            <a:srgbClr val="0C2D83"/>
          </a:solidFill>
          <a:ln>
            <a:solidFill>
              <a:schemeClr val="bg1"/>
            </a:solidFill>
          </a:ln>
          <a:scene3d>
            <a:camera prst="orthographicFront"/>
            <a:lightRig rig="threePt" dir="t"/>
          </a:scene3d>
          <a:sp3d>
            <a:bevelT prst="relaxedInset"/>
          </a:sp3d>
        </p:spPr>
        <p:txBody>
          <a:bodyPr lIns="0" tIns="0" rIns="0" bIns="0" anchor="ctr"/>
          <a:lstStyle/>
          <a:p>
            <a:pPr marL="234950" indent="-179388">
              <a:spcBef>
                <a:spcPts val="600"/>
              </a:spcBef>
              <a:spcAft>
                <a:spcPts val="600"/>
              </a:spcAft>
              <a:defRPr/>
            </a:pPr>
            <a:r>
              <a:rPr lang="en-US" sz="2800" b="1" smtClean="0">
                <a:solidFill>
                  <a:prstClr val="white"/>
                </a:solidFill>
                <a:effectLst>
                  <a:outerShdw blurRad="38100" dist="38100" dir="2700000" algn="tl">
                    <a:srgbClr val="000000">
                      <a:alpha val="43137"/>
                    </a:srgbClr>
                  </a:outerShdw>
                </a:effectLst>
                <a:latin typeface="+mn-lt"/>
              </a:rPr>
              <a:t>Enfocement </a:t>
            </a:r>
            <a:r>
              <a:rPr lang="en-US" sz="2800" b="1" dirty="0" smtClean="0">
                <a:solidFill>
                  <a:prstClr val="white"/>
                </a:solidFill>
                <a:effectLst>
                  <a:outerShdw blurRad="38100" dist="38100" dir="2700000" algn="tl">
                    <a:srgbClr val="000000">
                      <a:alpha val="43137"/>
                    </a:srgbClr>
                  </a:outerShdw>
                </a:effectLst>
                <a:latin typeface="+mn-lt"/>
              </a:rPr>
              <a:t>Actions Taken- Call Masking</a:t>
            </a:r>
          </a:p>
        </p:txBody>
      </p:sp>
      <p:sp>
        <p:nvSpPr>
          <p:cNvPr id="17" name="Folded Corner 16"/>
          <p:cNvSpPr/>
          <p:nvPr/>
        </p:nvSpPr>
        <p:spPr bwMode="auto">
          <a:xfrm>
            <a:off x="523442" y="1381991"/>
            <a:ext cx="8253998" cy="4925291"/>
          </a:xfrm>
          <a:prstGeom prst="foldedCorner">
            <a:avLst>
              <a:gd name="adj" fmla="val 5698"/>
            </a:avLst>
          </a:prstGeom>
          <a:noFill/>
          <a:ln w="9525" cap="flat" cmpd="sng" algn="ctr">
            <a:solidFill>
              <a:srgbClr val="336699"/>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342900" indent="-342900" algn="just">
              <a:buFont typeface="+mj-lt"/>
              <a:buAutoNum type="arabicPeriod" startAt="5"/>
            </a:pPr>
            <a:r>
              <a:rPr lang="en-US" sz="1800" b="1" dirty="0" smtClean="0">
                <a:solidFill>
                  <a:srgbClr val="C00000"/>
                </a:solidFill>
                <a:latin typeface="Arial" charset="0"/>
                <a:cs typeface="Arial" charset="0"/>
              </a:rPr>
              <a:t>Barring of Numbers:</a:t>
            </a:r>
            <a:r>
              <a:rPr lang="en-US" sz="1800" b="1" dirty="0" smtClean="0">
                <a:solidFill>
                  <a:srgbClr val="0C2D83"/>
                </a:solidFill>
                <a:latin typeface="Arial" charset="0"/>
                <a:cs typeface="Arial" charset="0"/>
              </a:rPr>
              <a:t> </a:t>
            </a:r>
            <a:r>
              <a:rPr lang="en-GB" sz="1800" b="1" dirty="0">
                <a:solidFill>
                  <a:srgbClr val="0C2D83"/>
                </a:solidFill>
                <a:latin typeface="Arial" charset="0"/>
                <a:cs typeface="Arial" charset="0"/>
              </a:rPr>
              <a:t>Approval under Section 128 of the Act and Paragraph 32 (b) of the Numbering Regulations, 2008 barring of the number ranges assigned to 13 Private Network Links (PNL) and Local Exchange Operator (LEO) Licensees for a period of 60 days, effective from February 22, 2018. The Licensees are:- </a:t>
            </a:r>
            <a:r>
              <a:rPr lang="en-GB" sz="1800" b="1" dirty="0" err="1">
                <a:solidFill>
                  <a:srgbClr val="0C2D83"/>
                </a:solidFill>
                <a:latin typeface="Arial" charset="0"/>
                <a:cs typeface="Arial" charset="0"/>
              </a:rPr>
              <a:t>Vezeti</a:t>
            </a:r>
            <a:r>
              <a:rPr lang="en-GB" sz="1800" b="1" dirty="0">
                <a:solidFill>
                  <a:srgbClr val="0C2D83"/>
                </a:solidFill>
                <a:latin typeface="Arial" charset="0"/>
                <a:cs typeface="Arial" charset="0"/>
              </a:rPr>
              <a:t> Services Limited, </a:t>
            </a:r>
            <a:r>
              <a:rPr lang="en-GB" sz="1800" b="1" dirty="0" err="1">
                <a:solidFill>
                  <a:srgbClr val="0C2D83"/>
                </a:solidFill>
                <a:latin typeface="Arial" charset="0"/>
                <a:cs typeface="Arial" charset="0"/>
              </a:rPr>
              <a:t>Voix</a:t>
            </a:r>
            <a:r>
              <a:rPr lang="en-GB" sz="1800" b="1" dirty="0">
                <a:solidFill>
                  <a:srgbClr val="0C2D83"/>
                </a:solidFill>
                <a:latin typeface="Arial" charset="0"/>
                <a:cs typeface="Arial" charset="0"/>
              </a:rPr>
              <a:t> Networks Limited, </a:t>
            </a:r>
            <a:r>
              <a:rPr lang="en-GB" sz="1800" b="1" dirty="0" err="1">
                <a:solidFill>
                  <a:srgbClr val="0C2D83"/>
                </a:solidFill>
                <a:latin typeface="Arial" charset="0"/>
                <a:cs typeface="Arial" charset="0"/>
              </a:rPr>
              <a:t>Mobitel</a:t>
            </a:r>
            <a:r>
              <a:rPr lang="en-GB" sz="1800" b="1" dirty="0">
                <a:solidFill>
                  <a:srgbClr val="0C2D83"/>
                </a:solidFill>
                <a:latin typeface="Arial" charset="0"/>
                <a:cs typeface="Arial" charset="0"/>
              </a:rPr>
              <a:t> Limited, Peace Global Satellite Communications Limited, ABG Communications Limited, Vodacom Business Africa (Nigeria) Limited, Swift Telephone Networks Limited, </a:t>
            </a:r>
            <a:r>
              <a:rPr lang="en-GB" sz="1800" b="1" dirty="0" err="1">
                <a:solidFill>
                  <a:srgbClr val="0C2D83"/>
                </a:solidFill>
                <a:latin typeface="Arial" charset="0"/>
                <a:cs typeface="Arial" charset="0"/>
              </a:rPr>
              <a:t>Qvoda</a:t>
            </a:r>
            <a:r>
              <a:rPr lang="en-GB" sz="1800" b="1" dirty="0">
                <a:solidFill>
                  <a:srgbClr val="0C2D83"/>
                </a:solidFill>
                <a:latin typeface="Arial" charset="0"/>
                <a:cs typeface="Arial" charset="0"/>
              </a:rPr>
              <a:t> Telecommunications Limited, Wireless Telecoms Limited, </a:t>
            </a:r>
            <a:r>
              <a:rPr lang="en-GB" sz="1800" b="1" dirty="0" err="1">
                <a:solidFill>
                  <a:srgbClr val="0C2D83"/>
                </a:solidFill>
                <a:latin typeface="Arial" charset="0"/>
                <a:cs typeface="Arial" charset="0"/>
              </a:rPr>
              <a:t>O’net</a:t>
            </a:r>
            <a:r>
              <a:rPr lang="en-GB" sz="1800" b="1" dirty="0">
                <a:solidFill>
                  <a:srgbClr val="0C2D83"/>
                </a:solidFill>
                <a:latin typeface="Arial" charset="0"/>
                <a:cs typeface="Arial" charset="0"/>
              </a:rPr>
              <a:t> Limited, Emcatel Networks Limited; </a:t>
            </a:r>
            <a:r>
              <a:rPr lang="en-GB" sz="1800" b="1" dirty="0" err="1">
                <a:solidFill>
                  <a:srgbClr val="0C2D83"/>
                </a:solidFill>
                <a:latin typeface="Arial" charset="0"/>
                <a:cs typeface="Arial" charset="0"/>
              </a:rPr>
              <a:t>Gicell</a:t>
            </a:r>
            <a:r>
              <a:rPr lang="en-GB" sz="1800" b="1" dirty="0">
                <a:solidFill>
                  <a:srgbClr val="0C2D83"/>
                </a:solidFill>
                <a:latin typeface="Arial" charset="0"/>
                <a:cs typeface="Arial" charset="0"/>
              </a:rPr>
              <a:t> Limited and Imperial Telecoms Limited. However, following representations from Vodacom Nigeria Limited, </a:t>
            </a:r>
            <a:r>
              <a:rPr lang="en-GB" sz="1800" b="1" dirty="0" err="1">
                <a:solidFill>
                  <a:srgbClr val="0C2D83"/>
                </a:solidFill>
                <a:latin typeface="Arial" charset="0"/>
                <a:cs typeface="Arial" charset="0"/>
              </a:rPr>
              <a:t>Vezeti</a:t>
            </a:r>
            <a:r>
              <a:rPr lang="en-GB" sz="1800" b="1" dirty="0">
                <a:solidFill>
                  <a:srgbClr val="0C2D83"/>
                </a:solidFill>
                <a:latin typeface="Arial" charset="0"/>
                <a:cs typeface="Arial" charset="0"/>
              </a:rPr>
              <a:t> Services Limited and </a:t>
            </a:r>
            <a:r>
              <a:rPr lang="en-GB" sz="1800" b="1" dirty="0" err="1">
                <a:solidFill>
                  <a:srgbClr val="0C2D83"/>
                </a:solidFill>
                <a:latin typeface="Arial" charset="0"/>
                <a:cs typeface="Arial" charset="0"/>
              </a:rPr>
              <a:t>Voix</a:t>
            </a:r>
            <a:r>
              <a:rPr lang="en-GB" sz="1800" b="1" dirty="0">
                <a:solidFill>
                  <a:srgbClr val="0C2D83"/>
                </a:solidFill>
                <a:latin typeface="Arial" charset="0"/>
                <a:cs typeface="Arial" charset="0"/>
              </a:rPr>
              <a:t> Networks Limited, the approval issued against these companies has been temporarily suspended to give opportunity to the companies to make presentations to the Commission at a hearing held on March 6, 2018</a:t>
            </a:r>
            <a:r>
              <a:rPr lang="en-GB" sz="1800" b="1" dirty="0" smtClean="0">
                <a:solidFill>
                  <a:srgbClr val="0C2D83"/>
                </a:solidFill>
                <a:latin typeface="Arial" charset="0"/>
                <a:cs typeface="Arial" charset="0"/>
              </a:rPr>
              <a:t>. The three have for now been exempted from the sanction. </a:t>
            </a:r>
            <a:endParaRPr lang="en-US" sz="1800" b="1" dirty="0">
              <a:solidFill>
                <a:srgbClr val="0C2D83"/>
              </a:solidFill>
              <a:latin typeface="Arial" charset="0"/>
              <a:cs typeface="Arial" charset="0"/>
            </a:endParaRPr>
          </a:p>
        </p:txBody>
      </p:sp>
      <p:pic>
        <p:nvPicPr>
          <p:cNvPr id="5" name="Picture 2"/>
          <p:cNvPicPr>
            <a:picLocks noChangeAspect="1" noChangeArrowheads="1"/>
          </p:cNvPicPr>
          <p:nvPr/>
        </p:nvPicPr>
        <p:blipFill>
          <a:blip r:embed="rId2"/>
          <a:srcRect/>
          <a:stretch>
            <a:fillRect/>
          </a:stretch>
        </p:blipFill>
        <p:spPr bwMode="auto">
          <a:xfrm>
            <a:off x="8094517" y="47585"/>
            <a:ext cx="893335" cy="658998"/>
          </a:xfrm>
          <a:prstGeom prst="rect">
            <a:avLst/>
          </a:prstGeom>
          <a:noFill/>
          <a:ln w="9525">
            <a:noFill/>
            <a:miter lim="800000"/>
            <a:headEnd/>
            <a:tailEnd/>
          </a:ln>
          <a:effectLst/>
        </p:spPr>
      </p:pic>
    </p:spTree>
    <p:extLst>
      <p:ext uri="{BB962C8B-B14F-4D97-AF65-F5344CB8AC3E}">
        <p14:creationId xmlns:p14="http://schemas.microsoft.com/office/powerpoint/2010/main" val="74350833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A172C33-7ECD-441A-8A50-B5CE69760CB0}" type="slidenum">
              <a:rPr lang="en-US" smtClean="0"/>
              <a:pPr>
                <a:defRPr/>
              </a:pPr>
              <a:t>14</a:t>
            </a:fld>
            <a:endParaRPr lang="en-US" dirty="0"/>
          </a:p>
        </p:txBody>
      </p:sp>
      <p:sp>
        <p:nvSpPr>
          <p:cNvPr id="20" name="TextBox 15"/>
          <p:cNvSpPr txBox="1">
            <a:spLocks noChangeArrowheads="1"/>
          </p:cNvSpPr>
          <p:nvPr/>
        </p:nvSpPr>
        <p:spPr bwMode="auto">
          <a:xfrm>
            <a:off x="523442" y="526265"/>
            <a:ext cx="8253998" cy="782989"/>
          </a:xfrm>
          <a:prstGeom prst="rect">
            <a:avLst/>
          </a:prstGeom>
          <a:solidFill>
            <a:srgbClr val="0C2D83"/>
          </a:solidFill>
          <a:ln>
            <a:solidFill>
              <a:schemeClr val="bg1"/>
            </a:solidFill>
          </a:ln>
          <a:scene3d>
            <a:camera prst="orthographicFront"/>
            <a:lightRig rig="threePt" dir="t"/>
          </a:scene3d>
          <a:sp3d>
            <a:bevelT prst="relaxedInset"/>
          </a:sp3d>
        </p:spPr>
        <p:txBody>
          <a:bodyPr lIns="0" tIns="0" rIns="0" bIns="0" anchor="ctr"/>
          <a:lstStyle/>
          <a:p>
            <a:pPr marL="234950" indent="-179388">
              <a:spcBef>
                <a:spcPts val="600"/>
              </a:spcBef>
              <a:spcAft>
                <a:spcPts val="600"/>
              </a:spcAft>
              <a:defRPr/>
            </a:pPr>
            <a:r>
              <a:rPr lang="en-US" sz="2800" b="1" dirty="0" smtClean="0">
                <a:solidFill>
                  <a:prstClr val="white"/>
                </a:solidFill>
                <a:effectLst>
                  <a:outerShdw blurRad="38100" dist="38100" dir="2700000" algn="tl">
                    <a:srgbClr val="000000">
                      <a:alpha val="43137"/>
                    </a:srgbClr>
                  </a:outerShdw>
                </a:effectLst>
                <a:latin typeface="+mn-lt"/>
              </a:rPr>
              <a:t>Enforcement Action Taken- SIM Cards</a:t>
            </a:r>
          </a:p>
        </p:txBody>
      </p:sp>
      <p:sp>
        <p:nvSpPr>
          <p:cNvPr id="17" name="Folded Corner 16"/>
          <p:cNvSpPr/>
          <p:nvPr/>
        </p:nvSpPr>
        <p:spPr bwMode="auto">
          <a:xfrm>
            <a:off x="523442" y="1381991"/>
            <a:ext cx="8253998" cy="4925291"/>
          </a:xfrm>
          <a:prstGeom prst="foldedCorner">
            <a:avLst>
              <a:gd name="adj" fmla="val 5698"/>
            </a:avLst>
          </a:prstGeom>
          <a:noFill/>
          <a:ln w="9525" cap="flat" cmpd="sng" algn="ctr">
            <a:solidFill>
              <a:srgbClr val="336699"/>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just">
              <a:lnSpc>
                <a:spcPct val="89000"/>
              </a:lnSpc>
              <a:spcAft>
                <a:spcPts val="600"/>
              </a:spcAft>
            </a:pPr>
            <a:r>
              <a:rPr lang="en-US" sz="2000" b="1" dirty="0" smtClean="0">
                <a:solidFill>
                  <a:srgbClr val="C00000"/>
                </a:solidFill>
                <a:latin typeface="Arial" charset="0"/>
                <a:cs typeface="Arial" charset="0"/>
              </a:rPr>
              <a:t>Immediate Action – 0 – 14 Days After Report Approval</a:t>
            </a:r>
          </a:p>
          <a:p>
            <a:pPr marL="457200" lvl="0" indent="-457200" algn="just">
              <a:buFont typeface="+mj-lt"/>
              <a:buAutoNum type="arabicPeriod"/>
            </a:pPr>
            <a:r>
              <a:rPr lang="en-GB" sz="1550" b="1" dirty="0">
                <a:solidFill>
                  <a:srgbClr val="0C2D83"/>
                </a:solidFill>
                <a:latin typeface="Arial" charset="0"/>
                <a:cs typeface="Arial" charset="0"/>
              </a:rPr>
              <a:t>The full barring/disconnection and recycling of any registered SIMs deemed to have been pre-registered for sale as they have been inactive after the first 48hours.  </a:t>
            </a:r>
            <a:endParaRPr lang="en-US" sz="1550" b="1" dirty="0">
              <a:solidFill>
                <a:srgbClr val="0C2D83"/>
              </a:solidFill>
              <a:latin typeface="Arial" charset="0"/>
              <a:cs typeface="Arial" charset="0"/>
            </a:endParaRPr>
          </a:p>
          <a:p>
            <a:pPr marL="457200" lvl="0" indent="-457200" algn="just">
              <a:buFont typeface="+mj-lt"/>
              <a:buAutoNum type="arabicPeriod"/>
            </a:pPr>
            <a:r>
              <a:rPr lang="en-GB" sz="1550" b="1" dirty="0">
                <a:solidFill>
                  <a:srgbClr val="0C2D83"/>
                </a:solidFill>
                <a:latin typeface="Arial" charset="0"/>
                <a:cs typeface="Arial" charset="0"/>
              </a:rPr>
              <a:t>The restriction of identity cards to be accepted for registration to only four (national identity card, voters card, international passport and driver’s license). Persons without any of these must either be recommended by someone who has, or obtain NIN (National Identification Number) through NIMC.  </a:t>
            </a:r>
            <a:endParaRPr lang="en-US" sz="1550" b="1" dirty="0">
              <a:solidFill>
                <a:srgbClr val="0C2D83"/>
              </a:solidFill>
              <a:latin typeface="Arial" charset="0"/>
              <a:cs typeface="Arial" charset="0"/>
            </a:endParaRPr>
          </a:p>
          <a:p>
            <a:pPr marL="457200" lvl="0" indent="-457200" algn="just">
              <a:buFont typeface="+mj-lt"/>
              <a:buAutoNum type="arabicPeriod"/>
            </a:pPr>
            <a:r>
              <a:rPr lang="en-GB" sz="1550" b="1" dirty="0">
                <a:solidFill>
                  <a:srgbClr val="0C2D83"/>
                </a:solidFill>
                <a:latin typeface="Arial" charset="0"/>
                <a:cs typeface="Arial" charset="0"/>
              </a:rPr>
              <a:t>The prohibition of Multiple/Mass Registration and Registration by Minors (drastic system access restrictions are to be enforced by operators in this regard). </a:t>
            </a:r>
            <a:endParaRPr lang="en-US" sz="1550" b="1" dirty="0">
              <a:solidFill>
                <a:srgbClr val="0C2D83"/>
              </a:solidFill>
              <a:latin typeface="Arial" charset="0"/>
              <a:cs typeface="Arial" charset="0"/>
            </a:endParaRPr>
          </a:p>
          <a:p>
            <a:pPr marL="457200" lvl="0" indent="-457200" algn="just">
              <a:buFont typeface="+mj-lt"/>
              <a:buAutoNum type="arabicPeriod"/>
            </a:pPr>
            <a:r>
              <a:rPr lang="en-GB" sz="1550" b="1" dirty="0">
                <a:solidFill>
                  <a:srgbClr val="0C2D83"/>
                </a:solidFill>
                <a:latin typeface="Arial" charset="0"/>
                <a:cs typeface="Arial" charset="0"/>
              </a:rPr>
              <a:t>The Harmonisation of Subscriber Registration Process across Networks such that no SIM card can be activated on any network in Nigeria without physical validation of registration data by the operator.</a:t>
            </a:r>
            <a:endParaRPr lang="en-US" sz="1550" b="1" dirty="0">
              <a:solidFill>
                <a:srgbClr val="0C2D83"/>
              </a:solidFill>
              <a:latin typeface="Arial" charset="0"/>
              <a:cs typeface="Arial" charset="0"/>
            </a:endParaRPr>
          </a:p>
          <a:p>
            <a:pPr marL="457200" lvl="0" indent="-457200" algn="just">
              <a:buFont typeface="+mj-lt"/>
              <a:buAutoNum type="arabicPeriod"/>
            </a:pPr>
            <a:r>
              <a:rPr lang="en-GB" sz="1550" b="1" dirty="0">
                <a:solidFill>
                  <a:srgbClr val="0C2D83"/>
                </a:solidFill>
                <a:latin typeface="Arial" charset="0"/>
                <a:cs typeface="Arial" charset="0"/>
              </a:rPr>
              <a:t>Mandatory Back-End Validation of registration details before Activation – to ensure that this is uniformly applied, a mandatory holding period of 24 working hours is to be introduced, meaning that no SIM purchased in Nigeria can be activated until after 24 working hours, during which the back-end validation is expected to have been completed. </a:t>
            </a:r>
            <a:endParaRPr lang="en-US" sz="1550" b="1" dirty="0">
              <a:solidFill>
                <a:srgbClr val="0C2D83"/>
              </a:solidFill>
              <a:latin typeface="Arial" charset="0"/>
              <a:cs typeface="Arial" charset="0"/>
            </a:endParaRPr>
          </a:p>
          <a:p>
            <a:pPr marL="457200" lvl="0" indent="-457200" algn="just">
              <a:buFont typeface="+mj-lt"/>
              <a:buAutoNum type="arabicPeriod"/>
            </a:pPr>
            <a:r>
              <a:rPr lang="en-GB" sz="1550" b="1" dirty="0">
                <a:solidFill>
                  <a:srgbClr val="0C2D83"/>
                </a:solidFill>
                <a:latin typeface="Arial" charset="0"/>
                <a:cs typeface="Arial" charset="0"/>
              </a:rPr>
              <a:t>Organisation of Technical Workshop to enhance data </a:t>
            </a:r>
            <a:r>
              <a:rPr lang="en-GB" sz="1550" b="1" dirty="0" smtClean="0">
                <a:solidFill>
                  <a:srgbClr val="0C2D83"/>
                </a:solidFill>
                <a:latin typeface="Arial" charset="0"/>
                <a:cs typeface="Arial" charset="0"/>
              </a:rPr>
              <a:t>capture. </a:t>
            </a:r>
            <a:r>
              <a:rPr lang="en-GB" sz="1550" b="1" dirty="0">
                <a:solidFill>
                  <a:srgbClr val="0C2D83"/>
                </a:solidFill>
                <a:latin typeface="Arial" charset="0"/>
                <a:cs typeface="Arial" charset="0"/>
              </a:rPr>
              <a:t>D</a:t>
            </a:r>
            <a:r>
              <a:rPr lang="en-GB" sz="1550" b="1" dirty="0" smtClean="0">
                <a:solidFill>
                  <a:srgbClr val="0C2D83"/>
                </a:solidFill>
                <a:latin typeface="Arial" charset="0"/>
                <a:cs typeface="Arial" charset="0"/>
              </a:rPr>
              <a:t>one </a:t>
            </a:r>
            <a:r>
              <a:rPr lang="en-GB" sz="1550" b="1" dirty="0">
                <a:solidFill>
                  <a:srgbClr val="0C2D83"/>
                </a:solidFill>
                <a:latin typeface="Arial" charset="0"/>
                <a:cs typeface="Arial" charset="0"/>
              </a:rPr>
              <a:t>14th – 16th March </a:t>
            </a:r>
            <a:endParaRPr lang="en-US" sz="1550" b="1" dirty="0">
              <a:solidFill>
                <a:srgbClr val="0C2D83"/>
              </a:solidFill>
              <a:latin typeface="Arial" charset="0"/>
              <a:cs typeface="Arial" charset="0"/>
            </a:endParaRPr>
          </a:p>
        </p:txBody>
      </p:sp>
      <p:pic>
        <p:nvPicPr>
          <p:cNvPr id="5" name="Picture 2"/>
          <p:cNvPicPr>
            <a:picLocks noChangeAspect="1" noChangeArrowheads="1"/>
          </p:cNvPicPr>
          <p:nvPr/>
        </p:nvPicPr>
        <p:blipFill>
          <a:blip r:embed="rId2"/>
          <a:srcRect/>
          <a:stretch>
            <a:fillRect/>
          </a:stretch>
        </p:blipFill>
        <p:spPr bwMode="auto">
          <a:xfrm>
            <a:off x="8094517" y="47585"/>
            <a:ext cx="893335" cy="658998"/>
          </a:xfrm>
          <a:prstGeom prst="rect">
            <a:avLst/>
          </a:prstGeom>
          <a:noFill/>
          <a:ln w="9525">
            <a:noFill/>
            <a:miter lim="800000"/>
            <a:headEnd/>
            <a:tailEnd/>
          </a:ln>
          <a:effectLst/>
        </p:spPr>
      </p:pic>
    </p:spTree>
    <p:extLst>
      <p:ext uri="{BB962C8B-B14F-4D97-AF65-F5344CB8AC3E}">
        <p14:creationId xmlns:p14="http://schemas.microsoft.com/office/powerpoint/2010/main" val="279535454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A172C33-7ECD-441A-8A50-B5CE69760CB0}" type="slidenum">
              <a:rPr lang="en-US" smtClean="0"/>
              <a:pPr>
                <a:defRPr/>
              </a:pPr>
              <a:t>15</a:t>
            </a:fld>
            <a:endParaRPr lang="en-US" dirty="0"/>
          </a:p>
        </p:txBody>
      </p:sp>
      <p:sp>
        <p:nvSpPr>
          <p:cNvPr id="20" name="TextBox 15"/>
          <p:cNvSpPr txBox="1">
            <a:spLocks noChangeArrowheads="1"/>
          </p:cNvSpPr>
          <p:nvPr/>
        </p:nvSpPr>
        <p:spPr bwMode="auto">
          <a:xfrm>
            <a:off x="523442" y="526265"/>
            <a:ext cx="8253998" cy="782989"/>
          </a:xfrm>
          <a:prstGeom prst="rect">
            <a:avLst/>
          </a:prstGeom>
          <a:solidFill>
            <a:srgbClr val="0C2D83"/>
          </a:solidFill>
          <a:ln>
            <a:solidFill>
              <a:schemeClr val="bg1"/>
            </a:solidFill>
          </a:ln>
          <a:scene3d>
            <a:camera prst="orthographicFront"/>
            <a:lightRig rig="threePt" dir="t"/>
          </a:scene3d>
          <a:sp3d>
            <a:bevelT prst="relaxedInset"/>
          </a:sp3d>
        </p:spPr>
        <p:txBody>
          <a:bodyPr lIns="0" tIns="0" rIns="0" bIns="0" anchor="ctr"/>
          <a:lstStyle/>
          <a:p>
            <a:pPr marL="234950" indent="-179388">
              <a:spcBef>
                <a:spcPts val="600"/>
              </a:spcBef>
              <a:spcAft>
                <a:spcPts val="600"/>
              </a:spcAft>
              <a:defRPr/>
            </a:pPr>
            <a:r>
              <a:rPr lang="en-US" sz="2800" b="1" dirty="0" smtClean="0">
                <a:solidFill>
                  <a:prstClr val="white"/>
                </a:solidFill>
                <a:effectLst>
                  <a:outerShdw blurRad="38100" dist="38100" dir="2700000" algn="tl">
                    <a:srgbClr val="000000">
                      <a:alpha val="43137"/>
                    </a:srgbClr>
                  </a:outerShdw>
                </a:effectLst>
                <a:latin typeface="+mn-lt"/>
              </a:rPr>
              <a:t>Enforcement Action Taken- SIM Cards</a:t>
            </a:r>
          </a:p>
        </p:txBody>
      </p:sp>
      <p:sp>
        <p:nvSpPr>
          <p:cNvPr id="17" name="Folded Corner 16"/>
          <p:cNvSpPr/>
          <p:nvPr/>
        </p:nvSpPr>
        <p:spPr bwMode="auto">
          <a:xfrm>
            <a:off x="523442" y="1381991"/>
            <a:ext cx="8253998" cy="4925291"/>
          </a:xfrm>
          <a:prstGeom prst="foldedCorner">
            <a:avLst>
              <a:gd name="adj" fmla="val 5698"/>
            </a:avLst>
          </a:prstGeom>
          <a:noFill/>
          <a:ln w="9525" cap="flat" cmpd="sng" algn="ctr">
            <a:solidFill>
              <a:srgbClr val="336699"/>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just">
              <a:lnSpc>
                <a:spcPct val="89000"/>
              </a:lnSpc>
              <a:spcAft>
                <a:spcPts val="600"/>
              </a:spcAft>
            </a:pPr>
            <a:r>
              <a:rPr lang="en-US" sz="2000" b="1" dirty="0" smtClean="0">
                <a:solidFill>
                  <a:srgbClr val="C00000"/>
                </a:solidFill>
                <a:latin typeface="Arial" charset="0"/>
                <a:cs typeface="Arial" charset="0"/>
              </a:rPr>
              <a:t>Medium Term Action – 15 – 60 Days After Report Approval</a:t>
            </a:r>
          </a:p>
          <a:p>
            <a:pPr marL="342900" lvl="0" indent="-342900" algn="just">
              <a:buFont typeface="+mj-lt"/>
              <a:buAutoNum type="arabicPeriod" startAt="7"/>
            </a:pPr>
            <a:r>
              <a:rPr lang="en-GB" sz="1800" b="1" dirty="0">
                <a:solidFill>
                  <a:srgbClr val="0C2D83"/>
                </a:solidFill>
                <a:latin typeface="Arial" charset="0"/>
                <a:cs typeface="Arial" charset="0"/>
              </a:rPr>
              <a:t>The establishment of real-time access to Official Identification Databases controlled by NIMC, INEC, FRSC, NIBSS and the Nigerian Immigration Service to enable operators authenticate means of identification presented for registration. </a:t>
            </a:r>
            <a:endParaRPr lang="en-US" sz="1800" b="1" dirty="0">
              <a:solidFill>
                <a:srgbClr val="0C2D83"/>
              </a:solidFill>
              <a:latin typeface="Arial" charset="0"/>
              <a:cs typeface="Arial" charset="0"/>
            </a:endParaRPr>
          </a:p>
          <a:p>
            <a:pPr marL="342900" lvl="0" indent="-342900" algn="just">
              <a:buFont typeface="+mj-lt"/>
              <a:buAutoNum type="arabicPeriod" startAt="7"/>
            </a:pPr>
            <a:r>
              <a:rPr lang="en-GB" sz="1800" b="1" dirty="0">
                <a:solidFill>
                  <a:srgbClr val="0C2D83"/>
                </a:solidFill>
                <a:latin typeface="Arial" charset="0"/>
                <a:cs typeface="Arial" charset="0"/>
              </a:rPr>
              <a:t>Collaborate with NIMC and mandate that all Operators’ SIM Registration Partners acquire Biometric Data Capture Licence from NIMC as a precondition for SIM Registration, subject to agreement of the necessary terms between NIMC and the said agents  </a:t>
            </a:r>
            <a:endParaRPr lang="en-US" sz="1800" b="1" dirty="0">
              <a:solidFill>
                <a:srgbClr val="0C2D83"/>
              </a:solidFill>
              <a:latin typeface="Arial" charset="0"/>
              <a:cs typeface="Arial" charset="0"/>
            </a:endParaRPr>
          </a:p>
          <a:p>
            <a:pPr marL="342900" lvl="0" indent="-342900" algn="just">
              <a:buFont typeface="+mj-lt"/>
              <a:buAutoNum type="arabicPeriod" startAt="7"/>
            </a:pPr>
            <a:r>
              <a:rPr lang="en-GB" sz="1800" b="1" dirty="0">
                <a:solidFill>
                  <a:srgbClr val="0C2D83"/>
                </a:solidFill>
                <a:latin typeface="Arial" charset="0"/>
                <a:cs typeface="Arial" charset="0"/>
              </a:rPr>
              <a:t>The development of Business Rules for Subscriber Registration to clarify uniform processes across all operator platforms.</a:t>
            </a:r>
            <a:endParaRPr lang="en-US" sz="1800" b="1" dirty="0">
              <a:solidFill>
                <a:srgbClr val="0C2D83"/>
              </a:solidFill>
              <a:latin typeface="Arial" charset="0"/>
              <a:cs typeface="Arial" charset="0"/>
            </a:endParaRPr>
          </a:p>
          <a:p>
            <a:pPr marL="342900" lvl="0" indent="-342900" algn="just">
              <a:buFont typeface="+mj-lt"/>
              <a:buAutoNum type="arabicPeriod" startAt="7"/>
            </a:pPr>
            <a:r>
              <a:rPr lang="en-GB" sz="1800" b="1" dirty="0">
                <a:solidFill>
                  <a:srgbClr val="0C2D83"/>
                </a:solidFill>
                <a:latin typeface="Arial" charset="0"/>
                <a:cs typeface="Arial" charset="0"/>
              </a:rPr>
              <a:t>The Re-Activation of NCC Back-End Verification Systems to enable data scrubbing and possible Issuance of Registration Tickets.</a:t>
            </a:r>
            <a:endParaRPr lang="en-US" sz="1800" b="1" dirty="0">
              <a:solidFill>
                <a:srgbClr val="0C2D83"/>
              </a:solidFill>
              <a:latin typeface="Arial" charset="0"/>
              <a:cs typeface="Arial" charset="0"/>
            </a:endParaRPr>
          </a:p>
          <a:p>
            <a:pPr marL="342900" lvl="0" indent="-342900" algn="just">
              <a:buFont typeface="+mj-lt"/>
              <a:buAutoNum type="arabicPeriod" startAt="7"/>
            </a:pPr>
            <a:r>
              <a:rPr lang="en-GB" sz="1800" b="1" dirty="0">
                <a:solidFill>
                  <a:srgbClr val="0C2D83"/>
                </a:solidFill>
                <a:latin typeface="Arial" charset="0"/>
                <a:cs typeface="Arial" charset="0"/>
              </a:rPr>
              <a:t>Issuance of Regulatory Directions to block all identified loopholes in the SIM Registration Process</a:t>
            </a:r>
            <a:endParaRPr lang="en-US" sz="1800" b="1" dirty="0">
              <a:solidFill>
                <a:srgbClr val="0C2D83"/>
              </a:solidFill>
              <a:latin typeface="Arial" charset="0"/>
              <a:cs typeface="Arial" charset="0"/>
            </a:endParaRPr>
          </a:p>
          <a:p>
            <a:pPr marL="342900" lvl="0" indent="-342900" algn="just">
              <a:buFont typeface="+mj-lt"/>
              <a:buAutoNum type="arabicPeriod" startAt="7"/>
            </a:pPr>
            <a:r>
              <a:rPr lang="en-GB" sz="1800" b="1" dirty="0">
                <a:solidFill>
                  <a:srgbClr val="0C2D83"/>
                </a:solidFill>
                <a:latin typeface="Arial" charset="0"/>
                <a:cs typeface="Arial" charset="0"/>
              </a:rPr>
              <a:t>Aggressive enforcement actions and prosecution of offenders under existing law</a:t>
            </a:r>
            <a:r>
              <a:rPr lang="en-GB" sz="1550" b="1" dirty="0">
                <a:solidFill>
                  <a:srgbClr val="0C2D83"/>
                </a:solidFill>
                <a:latin typeface="Arial" charset="0"/>
                <a:cs typeface="Arial" charset="0"/>
              </a:rPr>
              <a:t>. </a:t>
            </a:r>
            <a:endParaRPr lang="en-US" sz="1550" b="1" dirty="0">
              <a:solidFill>
                <a:srgbClr val="0C2D83"/>
              </a:solidFill>
              <a:latin typeface="Arial" charset="0"/>
              <a:cs typeface="Arial" charset="0"/>
            </a:endParaRPr>
          </a:p>
        </p:txBody>
      </p:sp>
      <p:pic>
        <p:nvPicPr>
          <p:cNvPr id="5" name="Picture 2"/>
          <p:cNvPicPr>
            <a:picLocks noChangeAspect="1" noChangeArrowheads="1"/>
          </p:cNvPicPr>
          <p:nvPr/>
        </p:nvPicPr>
        <p:blipFill>
          <a:blip r:embed="rId2"/>
          <a:srcRect/>
          <a:stretch>
            <a:fillRect/>
          </a:stretch>
        </p:blipFill>
        <p:spPr bwMode="auto">
          <a:xfrm>
            <a:off x="8094517" y="47585"/>
            <a:ext cx="893335" cy="658998"/>
          </a:xfrm>
          <a:prstGeom prst="rect">
            <a:avLst/>
          </a:prstGeom>
          <a:noFill/>
          <a:ln w="9525">
            <a:noFill/>
            <a:miter lim="800000"/>
            <a:headEnd/>
            <a:tailEnd/>
          </a:ln>
          <a:effectLst/>
        </p:spPr>
      </p:pic>
    </p:spTree>
    <p:extLst>
      <p:ext uri="{BB962C8B-B14F-4D97-AF65-F5344CB8AC3E}">
        <p14:creationId xmlns:p14="http://schemas.microsoft.com/office/powerpoint/2010/main" val="395234038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A172C33-7ECD-441A-8A50-B5CE69760CB0}" type="slidenum">
              <a:rPr lang="en-US" smtClean="0"/>
              <a:pPr>
                <a:defRPr/>
              </a:pPr>
              <a:t>16</a:t>
            </a:fld>
            <a:endParaRPr lang="en-US" dirty="0"/>
          </a:p>
        </p:txBody>
      </p:sp>
      <p:sp>
        <p:nvSpPr>
          <p:cNvPr id="20" name="TextBox 15"/>
          <p:cNvSpPr txBox="1">
            <a:spLocks noChangeArrowheads="1"/>
          </p:cNvSpPr>
          <p:nvPr/>
        </p:nvSpPr>
        <p:spPr bwMode="auto">
          <a:xfrm>
            <a:off x="523442" y="526265"/>
            <a:ext cx="8253998" cy="782989"/>
          </a:xfrm>
          <a:prstGeom prst="rect">
            <a:avLst/>
          </a:prstGeom>
          <a:solidFill>
            <a:srgbClr val="0C2D83"/>
          </a:solidFill>
          <a:ln>
            <a:solidFill>
              <a:schemeClr val="bg1"/>
            </a:solidFill>
          </a:ln>
          <a:scene3d>
            <a:camera prst="orthographicFront"/>
            <a:lightRig rig="threePt" dir="t"/>
          </a:scene3d>
          <a:sp3d>
            <a:bevelT prst="relaxedInset"/>
          </a:sp3d>
        </p:spPr>
        <p:txBody>
          <a:bodyPr lIns="0" tIns="0" rIns="0" bIns="0" anchor="ctr"/>
          <a:lstStyle/>
          <a:p>
            <a:pPr marL="234950" indent="-179388">
              <a:spcBef>
                <a:spcPts val="600"/>
              </a:spcBef>
              <a:spcAft>
                <a:spcPts val="600"/>
              </a:spcAft>
              <a:defRPr/>
            </a:pPr>
            <a:r>
              <a:rPr lang="en-US" sz="2800" b="1" dirty="0" smtClean="0">
                <a:solidFill>
                  <a:prstClr val="white"/>
                </a:solidFill>
                <a:effectLst>
                  <a:outerShdw blurRad="38100" dist="38100" dir="2700000" algn="tl">
                    <a:srgbClr val="000000">
                      <a:alpha val="43137"/>
                    </a:srgbClr>
                  </a:outerShdw>
                </a:effectLst>
                <a:latin typeface="+mn-lt"/>
              </a:rPr>
              <a:t>Enforcement Action Taken- SIM Cards</a:t>
            </a:r>
          </a:p>
        </p:txBody>
      </p:sp>
      <p:sp>
        <p:nvSpPr>
          <p:cNvPr id="17" name="Folded Corner 16"/>
          <p:cNvSpPr/>
          <p:nvPr/>
        </p:nvSpPr>
        <p:spPr bwMode="auto">
          <a:xfrm>
            <a:off x="192516" y="1309254"/>
            <a:ext cx="8253998" cy="4925291"/>
          </a:xfrm>
          <a:prstGeom prst="foldedCorner">
            <a:avLst>
              <a:gd name="adj" fmla="val 5698"/>
            </a:avLst>
          </a:prstGeom>
          <a:noFill/>
          <a:ln w="9525" cap="flat" cmpd="sng" algn="ctr">
            <a:solidFill>
              <a:srgbClr val="336699"/>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just">
              <a:lnSpc>
                <a:spcPct val="89000"/>
              </a:lnSpc>
              <a:spcAft>
                <a:spcPts val="600"/>
              </a:spcAft>
            </a:pPr>
            <a:r>
              <a:rPr lang="en-US" sz="2000" b="1" dirty="0" smtClean="0">
                <a:solidFill>
                  <a:srgbClr val="C00000"/>
                </a:solidFill>
                <a:latin typeface="Arial" charset="0"/>
                <a:cs typeface="Arial" charset="0"/>
              </a:rPr>
              <a:t>Long Term Action – 61 – 365 Days After Report Approval</a:t>
            </a:r>
          </a:p>
          <a:p>
            <a:pPr marL="342900" lvl="0" indent="-342900" algn="just">
              <a:buFont typeface="+mj-lt"/>
              <a:buAutoNum type="arabicPeriod" startAt="13"/>
            </a:pPr>
            <a:r>
              <a:rPr lang="en-GB" sz="1800" b="1" dirty="0">
                <a:solidFill>
                  <a:srgbClr val="0C2D83"/>
                </a:solidFill>
                <a:latin typeface="Arial" charset="0"/>
                <a:cs typeface="Arial" charset="0"/>
              </a:rPr>
              <a:t>Consolidation of SIM Registration Database with NIMC’s National Identity Management Commission.</a:t>
            </a:r>
            <a:endParaRPr lang="en-US" sz="1800" b="1" dirty="0">
              <a:solidFill>
                <a:srgbClr val="0C2D83"/>
              </a:solidFill>
              <a:latin typeface="Arial" charset="0"/>
              <a:cs typeface="Arial" charset="0"/>
            </a:endParaRPr>
          </a:p>
          <a:p>
            <a:pPr marL="342900" lvl="0" indent="-342900" algn="just">
              <a:buFont typeface="+mj-lt"/>
              <a:buAutoNum type="arabicPeriod" startAt="13"/>
            </a:pPr>
            <a:r>
              <a:rPr lang="en-GB" sz="1800" b="1" dirty="0">
                <a:solidFill>
                  <a:srgbClr val="0C2D83"/>
                </a:solidFill>
                <a:latin typeface="Arial" charset="0"/>
                <a:cs typeface="Arial" charset="0"/>
              </a:rPr>
              <a:t>Sponsorship of Legislation by the National Assembly to directly criminalise certain SIM Registration Infractions to deter persons from commission of such infractions. </a:t>
            </a:r>
            <a:endParaRPr lang="en-US" sz="1800" b="1" dirty="0">
              <a:solidFill>
                <a:srgbClr val="0C2D83"/>
              </a:solidFill>
              <a:latin typeface="Arial" charset="0"/>
              <a:cs typeface="Arial" charset="0"/>
            </a:endParaRPr>
          </a:p>
        </p:txBody>
      </p:sp>
      <p:pic>
        <p:nvPicPr>
          <p:cNvPr id="5" name="Picture 2"/>
          <p:cNvPicPr>
            <a:picLocks noChangeAspect="1" noChangeArrowheads="1"/>
          </p:cNvPicPr>
          <p:nvPr/>
        </p:nvPicPr>
        <p:blipFill>
          <a:blip r:embed="rId2"/>
          <a:srcRect/>
          <a:stretch>
            <a:fillRect/>
          </a:stretch>
        </p:blipFill>
        <p:spPr bwMode="auto">
          <a:xfrm>
            <a:off x="8094517" y="47585"/>
            <a:ext cx="893335" cy="658998"/>
          </a:xfrm>
          <a:prstGeom prst="rect">
            <a:avLst/>
          </a:prstGeom>
          <a:noFill/>
          <a:ln w="9525">
            <a:noFill/>
            <a:miter lim="800000"/>
            <a:headEnd/>
            <a:tailEnd/>
          </a:ln>
          <a:effectLst/>
        </p:spPr>
      </p:pic>
    </p:spTree>
    <p:extLst>
      <p:ext uri="{BB962C8B-B14F-4D97-AF65-F5344CB8AC3E}">
        <p14:creationId xmlns:p14="http://schemas.microsoft.com/office/powerpoint/2010/main" val="206583082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bwMode="auto">
          <a:xfrm flipV="1">
            <a:off x="-1188944" y="3540406"/>
            <a:ext cx="9637486" cy="725714"/>
          </a:xfrm>
          <a:prstGeom prst="line">
            <a:avLst/>
          </a:prstGeom>
          <a:noFill/>
          <a:ln w="9525" cap="flat" cmpd="sng" algn="ctr">
            <a:noFill/>
            <a:prstDash val="solid"/>
            <a:round/>
            <a:headEnd type="none" w="med" len="med"/>
            <a:tailEnd type="none" w="med" len="med"/>
          </a:ln>
          <a:effectLst/>
        </p:spPr>
      </p:cxnSp>
      <p:sp>
        <p:nvSpPr>
          <p:cNvPr id="12" name="Rectangle 16"/>
          <p:cNvSpPr>
            <a:spLocks noChangeArrowheads="1"/>
          </p:cNvSpPr>
          <p:nvPr/>
        </p:nvSpPr>
        <p:spPr bwMode="auto">
          <a:xfrm>
            <a:off x="146916" y="23827"/>
            <a:ext cx="8343900" cy="1089025"/>
          </a:xfrm>
          <a:prstGeom prst="rect">
            <a:avLst/>
          </a:prstGeom>
          <a:noFill/>
          <a:ln w="9525" algn="ctr">
            <a:noFill/>
            <a:miter lim="800000"/>
            <a:headEnd/>
            <a:tailEnd/>
          </a:ln>
        </p:spPr>
        <p:txBody>
          <a:bodyPr anchor="ctr"/>
          <a:lstStyle/>
          <a:p>
            <a:pPr marL="58738" algn="l">
              <a:tabLst>
                <a:tab pos="457200" algn="l"/>
              </a:tabLst>
            </a:pPr>
            <a:r>
              <a:rPr lang="en-GB" sz="2400" b="1" dirty="0" smtClean="0">
                <a:solidFill>
                  <a:schemeClr val="bg1"/>
                </a:solidFill>
                <a:latin typeface="Arial" pitchFamily="34" charset="0"/>
                <a:cs typeface="Arial" pitchFamily="34" charset="0"/>
              </a:rPr>
              <a:t>Outline</a:t>
            </a:r>
            <a:endParaRPr lang="en-US" sz="2400" b="1" dirty="0">
              <a:solidFill>
                <a:schemeClr val="bg1"/>
              </a:solidFill>
              <a:latin typeface="Arial" pitchFamily="34" charset="0"/>
              <a:cs typeface="Arial" pitchFamily="34" charset="0"/>
            </a:endParaRPr>
          </a:p>
        </p:txBody>
      </p:sp>
      <p:sp>
        <p:nvSpPr>
          <p:cNvPr id="19" name="Rectangle 7"/>
          <p:cNvSpPr>
            <a:spLocks noChangeArrowheads="1"/>
          </p:cNvSpPr>
          <p:nvPr/>
        </p:nvSpPr>
        <p:spPr bwMode="auto">
          <a:xfrm>
            <a:off x="893672" y="770497"/>
            <a:ext cx="7757959" cy="5318576"/>
          </a:xfrm>
          <a:prstGeom prst="rect">
            <a:avLst/>
          </a:prstGeom>
          <a:solidFill>
            <a:srgbClr val="CCD6E3"/>
          </a:solidFill>
          <a:ln w="9525">
            <a:noFill/>
            <a:miter lim="800000"/>
            <a:headEnd/>
            <a:tailEnd/>
          </a:ln>
        </p:spPr>
        <p:txBody>
          <a:bodyPr wrap="none" anchor="ctr"/>
          <a:lstStyle/>
          <a:p>
            <a:pPr algn="ctr" fontAlgn="base">
              <a:spcBef>
                <a:spcPct val="0"/>
              </a:spcBef>
              <a:spcAft>
                <a:spcPct val="0"/>
              </a:spcAft>
            </a:pPr>
            <a:endParaRPr lang="en-US" sz="1600" b="1" dirty="0">
              <a:solidFill>
                <a:srgbClr val="000000"/>
              </a:solidFill>
            </a:endParaRPr>
          </a:p>
        </p:txBody>
      </p:sp>
      <p:sp>
        <p:nvSpPr>
          <p:cNvPr id="46" name="Text Box 14"/>
          <p:cNvSpPr txBox="1">
            <a:spLocks noChangeArrowheads="1"/>
          </p:cNvSpPr>
          <p:nvPr/>
        </p:nvSpPr>
        <p:spPr bwMode="auto">
          <a:xfrm>
            <a:off x="1499798" y="2166129"/>
            <a:ext cx="6545705" cy="2301962"/>
          </a:xfrm>
          <a:prstGeom prst="rect">
            <a:avLst/>
          </a:prstGeom>
          <a:solidFill>
            <a:srgbClr val="8AA5CB"/>
          </a:solidFill>
          <a:ln w="9525">
            <a:solidFill>
              <a:srgbClr val="FFFFFF"/>
            </a:solidFill>
            <a:miter lim="800000"/>
            <a:headEnd/>
            <a:tailEnd/>
          </a:ln>
        </p:spPr>
        <p:txBody>
          <a:bodyPr anchor="ctr"/>
          <a:lstStyle/>
          <a:p>
            <a:r>
              <a:rPr lang="en-GB" sz="4000" b="1" dirty="0" smtClean="0">
                <a:solidFill>
                  <a:srgbClr val="FFFFFF"/>
                </a:solidFill>
                <a:latin typeface="+mn-lt"/>
              </a:rPr>
              <a:t>Next Steps</a:t>
            </a:r>
          </a:p>
        </p:txBody>
      </p:sp>
      <p:pic>
        <p:nvPicPr>
          <p:cNvPr id="7" name="Picture 2"/>
          <p:cNvPicPr>
            <a:picLocks noChangeAspect="1" noChangeArrowheads="1"/>
          </p:cNvPicPr>
          <p:nvPr/>
        </p:nvPicPr>
        <p:blipFill>
          <a:blip r:embed="rId2"/>
          <a:srcRect/>
          <a:stretch>
            <a:fillRect/>
          </a:stretch>
        </p:blipFill>
        <p:spPr bwMode="auto">
          <a:xfrm>
            <a:off x="8023818" y="182667"/>
            <a:ext cx="932862" cy="759657"/>
          </a:xfrm>
          <a:prstGeom prst="rect">
            <a:avLst/>
          </a:prstGeom>
          <a:noFill/>
          <a:ln w="9525">
            <a:noFill/>
            <a:miter lim="800000"/>
            <a:headEnd/>
            <a:tailEnd/>
          </a:ln>
          <a:effectLst/>
        </p:spPr>
      </p:pic>
      <p:sp>
        <p:nvSpPr>
          <p:cNvPr id="2" name="Slide Number Placeholder 1"/>
          <p:cNvSpPr>
            <a:spLocks noGrp="1"/>
          </p:cNvSpPr>
          <p:nvPr>
            <p:ph type="sldNum" sz="quarter" idx="10"/>
          </p:nvPr>
        </p:nvSpPr>
        <p:spPr/>
        <p:txBody>
          <a:bodyPr/>
          <a:lstStyle/>
          <a:p>
            <a:fld id="{81EABA9D-6A4C-42F2-8E27-666F02BA572C}" type="slidenum">
              <a:rPr lang="en-US" smtClean="0"/>
              <a:pPr/>
              <a:t>17</a:t>
            </a:fld>
            <a:endParaRPr lang="en-US" dirty="0"/>
          </a:p>
        </p:txBody>
      </p:sp>
    </p:spTree>
    <p:extLst>
      <p:ext uri="{BB962C8B-B14F-4D97-AF65-F5344CB8AC3E}">
        <p14:creationId xmlns:p14="http://schemas.microsoft.com/office/powerpoint/2010/main" val="148399313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A172C33-7ECD-441A-8A50-B5CE69760CB0}" type="slidenum">
              <a:rPr lang="en-US" smtClean="0"/>
              <a:pPr>
                <a:defRPr/>
              </a:pPr>
              <a:t>18</a:t>
            </a:fld>
            <a:endParaRPr lang="en-US" dirty="0"/>
          </a:p>
        </p:txBody>
      </p:sp>
      <p:sp>
        <p:nvSpPr>
          <p:cNvPr id="20" name="TextBox 15"/>
          <p:cNvSpPr txBox="1">
            <a:spLocks noChangeArrowheads="1"/>
          </p:cNvSpPr>
          <p:nvPr/>
        </p:nvSpPr>
        <p:spPr bwMode="auto">
          <a:xfrm>
            <a:off x="523442" y="526265"/>
            <a:ext cx="8253998" cy="782989"/>
          </a:xfrm>
          <a:prstGeom prst="rect">
            <a:avLst/>
          </a:prstGeom>
          <a:solidFill>
            <a:srgbClr val="0C2D83"/>
          </a:solidFill>
          <a:ln>
            <a:solidFill>
              <a:schemeClr val="bg1"/>
            </a:solidFill>
          </a:ln>
          <a:scene3d>
            <a:camera prst="orthographicFront"/>
            <a:lightRig rig="threePt" dir="t"/>
          </a:scene3d>
          <a:sp3d>
            <a:bevelT prst="relaxedInset"/>
          </a:sp3d>
        </p:spPr>
        <p:txBody>
          <a:bodyPr lIns="0" tIns="0" rIns="0" bIns="0" anchor="ctr"/>
          <a:lstStyle/>
          <a:p>
            <a:pPr marL="234950" indent="-179388">
              <a:spcBef>
                <a:spcPts val="600"/>
              </a:spcBef>
              <a:spcAft>
                <a:spcPts val="600"/>
              </a:spcAft>
              <a:defRPr/>
            </a:pPr>
            <a:r>
              <a:rPr lang="en-US" sz="2800" b="1" dirty="0" smtClean="0">
                <a:solidFill>
                  <a:prstClr val="white"/>
                </a:solidFill>
                <a:effectLst>
                  <a:outerShdw blurRad="38100" dist="38100" dir="2700000" algn="tl">
                    <a:srgbClr val="000000">
                      <a:alpha val="43137"/>
                    </a:srgbClr>
                  </a:outerShdw>
                </a:effectLst>
                <a:latin typeface="+mn-lt"/>
              </a:rPr>
              <a:t>Next Steps – Call Masking</a:t>
            </a:r>
          </a:p>
        </p:txBody>
      </p:sp>
      <p:sp>
        <p:nvSpPr>
          <p:cNvPr id="17" name="Folded Corner 16"/>
          <p:cNvSpPr/>
          <p:nvPr/>
        </p:nvSpPr>
        <p:spPr bwMode="auto">
          <a:xfrm>
            <a:off x="523442" y="1381991"/>
            <a:ext cx="8253998" cy="4925291"/>
          </a:xfrm>
          <a:prstGeom prst="foldedCorner">
            <a:avLst>
              <a:gd name="adj" fmla="val 5698"/>
            </a:avLst>
          </a:prstGeom>
          <a:noFill/>
          <a:ln w="9525" cap="flat" cmpd="sng" algn="ctr">
            <a:solidFill>
              <a:srgbClr val="336699"/>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R="0" algn="just" defTabSz="914400" rtl="0" eaLnBrk="1" fontAlgn="base" latinLnBrk="0" hangingPunct="1">
              <a:lnSpc>
                <a:spcPct val="89000"/>
              </a:lnSpc>
              <a:spcBef>
                <a:spcPct val="0"/>
              </a:spcBef>
              <a:spcAft>
                <a:spcPct val="0"/>
              </a:spcAft>
              <a:buClrTx/>
              <a:buSzTx/>
              <a:tabLst/>
            </a:pPr>
            <a:endParaRPr lang="en-US" sz="2000" b="1" dirty="0" smtClean="0">
              <a:solidFill>
                <a:srgbClr val="0C2D83"/>
              </a:solidFill>
              <a:latin typeface="Arial" charset="0"/>
              <a:cs typeface="Arial" charset="0"/>
            </a:endParaRPr>
          </a:p>
          <a:p>
            <a:pPr marL="457200" indent="-457200" algn="just">
              <a:lnSpc>
                <a:spcPct val="89000"/>
              </a:lnSpc>
              <a:buFont typeface="+mj-lt"/>
              <a:buAutoNum type="arabicPeriod"/>
            </a:pPr>
            <a:r>
              <a:rPr lang="en-US" sz="2000" b="1" dirty="0" smtClean="0">
                <a:solidFill>
                  <a:srgbClr val="C00000"/>
                </a:solidFill>
                <a:latin typeface="Arial" charset="0"/>
                <a:cs typeface="Arial" charset="0"/>
              </a:rPr>
              <a:t>Getting Required Tools:</a:t>
            </a:r>
            <a:r>
              <a:rPr lang="en-US" sz="2000" b="1" dirty="0" smtClean="0">
                <a:solidFill>
                  <a:srgbClr val="0C2D83"/>
                </a:solidFill>
                <a:latin typeface="Arial" charset="0"/>
                <a:cs typeface="Arial" charset="0"/>
              </a:rPr>
              <a:t> Testing and acquiring up to date tools that can track, locate and unveil Sim Box platforms wherever it is deployed in the Nigeria. </a:t>
            </a:r>
          </a:p>
          <a:p>
            <a:pPr marL="457200" marR="0" indent="-457200" algn="just" defTabSz="914400" rtl="0" eaLnBrk="1" fontAlgn="base" latinLnBrk="0" hangingPunct="1">
              <a:lnSpc>
                <a:spcPct val="89000"/>
              </a:lnSpc>
              <a:spcBef>
                <a:spcPct val="0"/>
              </a:spcBef>
              <a:spcAft>
                <a:spcPct val="0"/>
              </a:spcAft>
              <a:buClrTx/>
              <a:buSzTx/>
              <a:buFont typeface="+mj-lt"/>
              <a:buAutoNum type="arabicPeriod"/>
              <a:tabLst/>
            </a:pPr>
            <a:r>
              <a:rPr lang="en-US" sz="2000" b="1" dirty="0" smtClean="0">
                <a:solidFill>
                  <a:srgbClr val="C00000"/>
                </a:solidFill>
                <a:latin typeface="Arial" charset="0"/>
                <a:cs typeface="Arial" charset="0"/>
              </a:rPr>
              <a:t>Prosecution:</a:t>
            </a:r>
            <a:r>
              <a:rPr lang="en-US" sz="2000" b="1" dirty="0" smtClean="0">
                <a:solidFill>
                  <a:srgbClr val="0C2D83"/>
                </a:solidFill>
                <a:latin typeface="Arial" charset="0"/>
                <a:cs typeface="Arial" charset="0"/>
              </a:rPr>
              <a:t> Apprehend and prosecute of licensed and unlicensed entities involved in </a:t>
            </a:r>
            <a:r>
              <a:rPr lang="en-US" sz="2000" b="1" dirty="0" err="1" smtClean="0">
                <a:solidFill>
                  <a:srgbClr val="0C2D83"/>
                </a:solidFill>
                <a:latin typeface="Arial" charset="0"/>
                <a:cs typeface="Arial" charset="0"/>
              </a:rPr>
              <a:t>SIMBoxing</a:t>
            </a:r>
            <a:r>
              <a:rPr lang="en-US" sz="2000" b="1" dirty="0" smtClean="0">
                <a:solidFill>
                  <a:srgbClr val="0C2D83"/>
                </a:solidFill>
                <a:latin typeface="Arial" charset="0"/>
                <a:cs typeface="Arial" charset="0"/>
              </a:rPr>
              <a:t>.</a:t>
            </a:r>
          </a:p>
          <a:p>
            <a:pPr marL="457200" marR="0" indent="-457200" algn="just" defTabSz="914400" rtl="0" eaLnBrk="1" fontAlgn="base" latinLnBrk="0" hangingPunct="1">
              <a:lnSpc>
                <a:spcPct val="89000"/>
              </a:lnSpc>
              <a:spcBef>
                <a:spcPct val="0"/>
              </a:spcBef>
              <a:spcAft>
                <a:spcPct val="0"/>
              </a:spcAft>
              <a:buClrTx/>
              <a:buSzTx/>
              <a:buFont typeface="+mj-lt"/>
              <a:buAutoNum type="arabicPeriod"/>
              <a:tabLst/>
            </a:pPr>
            <a:r>
              <a:rPr lang="en-US" sz="2000" b="1" dirty="0" smtClean="0">
                <a:solidFill>
                  <a:srgbClr val="C00000"/>
                </a:solidFill>
                <a:latin typeface="Arial" charset="0"/>
                <a:cs typeface="Arial" charset="0"/>
              </a:rPr>
              <a:t>Research:</a:t>
            </a:r>
            <a:r>
              <a:rPr lang="en-US" sz="2000" b="1" dirty="0" smtClean="0">
                <a:solidFill>
                  <a:srgbClr val="0C2D83"/>
                </a:solidFill>
                <a:latin typeface="Arial" charset="0"/>
                <a:cs typeface="Arial" charset="0"/>
              </a:rPr>
              <a:t> Findings of the ongoing International Termination Rate (ITR) and Mobile Termination Rate (MTR) once ready will be enforced to ensure an accruable economic benefit to government from this determination.</a:t>
            </a:r>
          </a:p>
          <a:p>
            <a:pPr marL="457200" marR="0" indent="-457200" algn="just" defTabSz="914400" rtl="0" eaLnBrk="1" fontAlgn="base" latinLnBrk="0" hangingPunct="1">
              <a:lnSpc>
                <a:spcPct val="89000"/>
              </a:lnSpc>
              <a:spcBef>
                <a:spcPct val="0"/>
              </a:spcBef>
              <a:spcAft>
                <a:spcPct val="0"/>
              </a:spcAft>
              <a:buClrTx/>
              <a:buSzTx/>
              <a:buFont typeface="+mj-lt"/>
              <a:buAutoNum type="arabicPeriod"/>
              <a:tabLst/>
            </a:pPr>
            <a:r>
              <a:rPr lang="en-US" sz="2000" b="1" dirty="0" smtClean="0">
                <a:solidFill>
                  <a:srgbClr val="C00000"/>
                </a:solidFill>
                <a:latin typeface="Arial" charset="0"/>
                <a:cs typeface="Arial" charset="0"/>
              </a:rPr>
              <a:t>Others Actions:</a:t>
            </a:r>
            <a:r>
              <a:rPr lang="en-US" sz="2000" b="1" dirty="0" smtClean="0">
                <a:solidFill>
                  <a:srgbClr val="0C2D83"/>
                </a:solidFill>
                <a:latin typeface="Arial" charset="0"/>
                <a:cs typeface="Arial" charset="0"/>
              </a:rPr>
              <a:t> </a:t>
            </a:r>
            <a:r>
              <a:rPr lang="en-US" sz="2000" b="1" dirty="0">
                <a:solidFill>
                  <a:srgbClr val="0C2D83"/>
                </a:solidFill>
                <a:latin typeface="Arial" charset="0"/>
                <a:cs typeface="Arial" charset="0"/>
              </a:rPr>
              <a:t>C</a:t>
            </a:r>
            <a:r>
              <a:rPr lang="en-US" sz="2000" b="1" dirty="0" smtClean="0">
                <a:solidFill>
                  <a:srgbClr val="0C2D83"/>
                </a:solidFill>
                <a:latin typeface="Arial" charset="0"/>
                <a:cs typeface="Arial" charset="0"/>
              </a:rPr>
              <a:t>ontinue the investigation to ascertain the involvement of MNOs.</a:t>
            </a:r>
          </a:p>
        </p:txBody>
      </p:sp>
      <p:pic>
        <p:nvPicPr>
          <p:cNvPr id="5" name="Picture 2"/>
          <p:cNvPicPr>
            <a:picLocks noChangeAspect="1" noChangeArrowheads="1"/>
          </p:cNvPicPr>
          <p:nvPr/>
        </p:nvPicPr>
        <p:blipFill>
          <a:blip r:embed="rId2"/>
          <a:srcRect/>
          <a:stretch>
            <a:fillRect/>
          </a:stretch>
        </p:blipFill>
        <p:spPr bwMode="auto">
          <a:xfrm>
            <a:off x="8094517" y="47585"/>
            <a:ext cx="893335" cy="658998"/>
          </a:xfrm>
          <a:prstGeom prst="rect">
            <a:avLst/>
          </a:prstGeom>
          <a:noFill/>
          <a:ln w="9525">
            <a:noFill/>
            <a:miter lim="800000"/>
            <a:headEnd/>
            <a:tailEnd/>
          </a:ln>
          <a:effectLst/>
        </p:spPr>
      </p:pic>
    </p:spTree>
    <p:extLst>
      <p:ext uri="{BB962C8B-B14F-4D97-AF65-F5344CB8AC3E}">
        <p14:creationId xmlns:p14="http://schemas.microsoft.com/office/powerpoint/2010/main" val="45593257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A172C33-7ECD-441A-8A50-B5CE69760CB0}" type="slidenum">
              <a:rPr lang="en-US" smtClean="0"/>
              <a:pPr>
                <a:defRPr/>
              </a:pPr>
              <a:t>19</a:t>
            </a:fld>
            <a:endParaRPr lang="en-US" dirty="0"/>
          </a:p>
        </p:txBody>
      </p:sp>
      <p:sp>
        <p:nvSpPr>
          <p:cNvPr id="20" name="TextBox 15"/>
          <p:cNvSpPr txBox="1">
            <a:spLocks noChangeArrowheads="1"/>
          </p:cNvSpPr>
          <p:nvPr/>
        </p:nvSpPr>
        <p:spPr bwMode="auto">
          <a:xfrm>
            <a:off x="523442" y="526265"/>
            <a:ext cx="8253998" cy="782989"/>
          </a:xfrm>
          <a:prstGeom prst="rect">
            <a:avLst/>
          </a:prstGeom>
          <a:solidFill>
            <a:srgbClr val="0C2D83"/>
          </a:solidFill>
          <a:ln>
            <a:solidFill>
              <a:schemeClr val="bg1"/>
            </a:solidFill>
          </a:ln>
          <a:scene3d>
            <a:camera prst="orthographicFront"/>
            <a:lightRig rig="threePt" dir="t"/>
          </a:scene3d>
          <a:sp3d>
            <a:bevelT prst="relaxedInset"/>
          </a:sp3d>
        </p:spPr>
        <p:txBody>
          <a:bodyPr lIns="0" tIns="0" rIns="0" bIns="0" anchor="ctr"/>
          <a:lstStyle/>
          <a:p>
            <a:pPr marL="234950" indent="-179388">
              <a:spcBef>
                <a:spcPts val="600"/>
              </a:spcBef>
              <a:spcAft>
                <a:spcPts val="600"/>
              </a:spcAft>
              <a:defRPr/>
            </a:pPr>
            <a:r>
              <a:rPr lang="en-US" sz="2800" b="1" dirty="0" smtClean="0">
                <a:solidFill>
                  <a:prstClr val="white"/>
                </a:solidFill>
                <a:effectLst>
                  <a:outerShdw blurRad="38100" dist="38100" dir="2700000" algn="tl">
                    <a:srgbClr val="000000">
                      <a:alpha val="43137"/>
                    </a:srgbClr>
                  </a:outerShdw>
                </a:effectLst>
                <a:latin typeface="+mn-lt"/>
              </a:rPr>
              <a:t>Next Steps – SIM Cards</a:t>
            </a:r>
          </a:p>
        </p:txBody>
      </p:sp>
      <p:sp>
        <p:nvSpPr>
          <p:cNvPr id="17" name="Folded Corner 16"/>
          <p:cNvSpPr/>
          <p:nvPr/>
        </p:nvSpPr>
        <p:spPr bwMode="auto">
          <a:xfrm>
            <a:off x="523442" y="1381991"/>
            <a:ext cx="8253998" cy="4925291"/>
          </a:xfrm>
          <a:prstGeom prst="foldedCorner">
            <a:avLst>
              <a:gd name="adj" fmla="val 5698"/>
            </a:avLst>
          </a:prstGeom>
          <a:noFill/>
          <a:ln w="9525" cap="flat" cmpd="sng" algn="ctr">
            <a:solidFill>
              <a:srgbClr val="336699"/>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R="0" algn="just" defTabSz="914400" rtl="0" eaLnBrk="1" fontAlgn="base" latinLnBrk="0" hangingPunct="1">
              <a:lnSpc>
                <a:spcPct val="89000"/>
              </a:lnSpc>
              <a:spcBef>
                <a:spcPct val="0"/>
              </a:spcBef>
              <a:spcAft>
                <a:spcPct val="0"/>
              </a:spcAft>
              <a:buClrTx/>
              <a:buSzTx/>
              <a:tabLst/>
            </a:pPr>
            <a:endParaRPr lang="en-US" sz="2000" b="1" dirty="0" smtClean="0">
              <a:solidFill>
                <a:srgbClr val="0C2D83"/>
              </a:solidFill>
              <a:latin typeface="Arial" charset="0"/>
              <a:cs typeface="Arial" charset="0"/>
            </a:endParaRPr>
          </a:p>
          <a:p>
            <a:pPr marL="457200" indent="-457200" algn="just">
              <a:lnSpc>
                <a:spcPct val="89000"/>
              </a:lnSpc>
              <a:buFont typeface="+mj-lt"/>
              <a:buAutoNum type="arabicPeriod"/>
            </a:pPr>
            <a:r>
              <a:rPr lang="en-US" sz="2000" b="1" dirty="0" smtClean="0">
                <a:solidFill>
                  <a:srgbClr val="C00000"/>
                </a:solidFill>
                <a:latin typeface="Arial" charset="0"/>
                <a:cs typeface="Arial" charset="0"/>
              </a:rPr>
              <a:t>Enforcement:</a:t>
            </a:r>
            <a:r>
              <a:rPr lang="en-US" sz="2000" b="1" dirty="0" smtClean="0">
                <a:solidFill>
                  <a:srgbClr val="0C2D83"/>
                </a:solidFill>
                <a:latin typeface="Arial" charset="0"/>
                <a:cs typeface="Arial" charset="0"/>
              </a:rPr>
              <a:t> Enforce all the recommendations of the Taskforce and the various regulations to ensure sanity prevails in the SIM Cards Registration Process.</a:t>
            </a:r>
          </a:p>
          <a:p>
            <a:pPr marL="457200" marR="0" indent="-457200" algn="just" defTabSz="914400" rtl="0" eaLnBrk="1" fontAlgn="base" latinLnBrk="0" hangingPunct="1">
              <a:lnSpc>
                <a:spcPct val="89000"/>
              </a:lnSpc>
              <a:spcBef>
                <a:spcPct val="0"/>
              </a:spcBef>
              <a:spcAft>
                <a:spcPct val="0"/>
              </a:spcAft>
              <a:buClrTx/>
              <a:buSzTx/>
              <a:buFont typeface="+mj-lt"/>
              <a:buAutoNum type="arabicPeriod"/>
              <a:tabLst/>
            </a:pPr>
            <a:r>
              <a:rPr lang="en-US" sz="2000" b="1" dirty="0" smtClean="0">
                <a:solidFill>
                  <a:srgbClr val="C00000"/>
                </a:solidFill>
                <a:latin typeface="Arial" charset="0"/>
                <a:cs typeface="Arial" charset="0"/>
              </a:rPr>
              <a:t>Prosecution:</a:t>
            </a:r>
            <a:r>
              <a:rPr lang="en-US" sz="2000" b="1" dirty="0" smtClean="0">
                <a:solidFill>
                  <a:srgbClr val="0C2D83"/>
                </a:solidFill>
                <a:latin typeface="Arial" charset="0"/>
                <a:cs typeface="Arial" charset="0"/>
              </a:rPr>
              <a:t> Continue our collaboration with the law enforcement agencies and prosecute those found to be violating NCC’s rule and regulations.</a:t>
            </a:r>
          </a:p>
        </p:txBody>
      </p:sp>
      <p:pic>
        <p:nvPicPr>
          <p:cNvPr id="5" name="Picture 2"/>
          <p:cNvPicPr>
            <a:picLocks noChangeAspect="1" noChangeArrowheads="1"/>
          </p:cNvPicPr>
          <p:nvPr/>
        </p:nvPicPr>
        <p:blipFill>
          <a:blip r:embed="rId2"/>
          <a:srcRect/>
          <a:stretch>
            <a:fillRect/>
          </a:stretch>
        </p:blipFill>
        <p:spPr bwMode="auto">
          <a:xfrm>
            <a:off x="8094517" y="47585"/>
            <a:ext cx="893335" cy="658998"/>
          </a:xfrm>
          <a:prstGeom prst="rect">
            <a:avLst/>
          </a:prstGeom>
          <a:noFill/>
          <a:ln w="9525">
            <a:noFill/>
            <a:miter lim="800000"/>
            <a:headEnd/>
            <a:tailEnd/>
          </a:ln>
          <a:effectLst/>
        </p:spPr>
      </p:pic>
    </p:spTree>
    <p:extLst>
      <p:ext uri="{BB962C8B-B14F-4D97-AF65-F5344CB8AC3E}">
        <p14:creationId xmlns:p14="http://schemas.microsoft.com/office/powerpoint/2010/main" val="255673408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bwMode="auto">
          <a:xfrm flipV="1">
            <a:off x="-1188944" y="3540406"/>
            <a:ext cx="9637486" cy="725714"/>
          </a:xfrm>
          <a:prstGeom prst="line">
            <a:avLst/>
          </a:prstGeom>
          <a:noFill/>
          <a:ln w="9525" cap="flat" cmpd="sng" algn="ctr">
            <a:noFill/>
            <a:prstDash val="solid"/>
            <a:round/>
            <a:headEnd type="none" w="med" len="med"/>
            <a:tailEnd type="none" w="med" len="med"/>
          </a:ln>
          <a:effectLst/>
        </p:spPr>
      </p:cxnSp>
      <p:sp>
        <p:nvSpPr>
          <p:cNvPr id="12" name="Rectangle 16"/>
          <p:cNvSpPr>
            <a:spLocks noChangeArrowheads="1"/>
          </p:cNvSpPr>
          <p:nvPr/>
        </p:nvSpPr>
        <p:spPr bwMode="auto">
          <a:xfrm>
            <a:off x="146916" y="23827"/>
            <a:ext cx="8343900" cy="1089025"/>
          </a:xfrm>
          <a:prstGeom prst="rect">
            <a:avLst/>
          </a:prstGeom>
          <a:noFill/>
          <a:ln w="9525" algn="ctr">
            <a:noFill/>
            <a:miter lim="800000"/>
            <a:headEnd/>
            <a:tailEnd/>
          </a:ln>
        </p:spPr>
        <p:txBody>
          <a:bodyPr anchor="ctr"/>
          <a:lstStyle/>
          <a:p>
            <a:pPr marL="58738" algn="l">
              <a:tabLst>
                <a:tab pos="457200" algn="l"/>
              </a:tabLst>
            </a:pPr>
            <a:r>
              <a:rPr lang="en-GB" sz="2400" b="1" dirty="0" smtClean="0">
                <a:solidFill>
                  <a:schemeClr val="bg1"/>
                </a:solidFill>
                <a:latin typeface="Arial" pitchFamily="34" charset="0"/>
                <a:cs typeface="Arial" pitchFamily="34" charset="0"/>
              </a:rPr>
              <a:t>Outline</a:t>
            </a:r>
            <a:endParaRPr lang="en-US" sz="2400" b="1" dirty="0">
              <a:solidFill>
                <a:schemeClr val="bg1"/>
              </a:solidFill>
              <a:latin typeface="Arial" pitchFamily="34" charset="0"/>
              <a:cs typeface="Arial" pitchFamily="34" charset="0"/>
            </a:endParaRPr>
          </a:p>
        </p:txBody>
      </p:sp>
      <p:sp>
        <p:nvSpPr>
          <p:cNvPr id="19" name="Rectangle 7"/>
          <p:cNvSpPr>
            <a:spLocks noChangeArrowheads="1"/>
          </p:cNvSpPr>
          <p:nvPr/>
        </p:nvSpPr>
        <p:spPr bwMode="auto">
          <a:xfrm>
            <a:off x="732290" y="836344"/>
            <a:ext cx="7757959" cy="5318576"/>
          </a:xfrm>
          <a:prstGeom prst="rect">
            <a:avLst/>
          </a:prstGeom>
          <a:solidFill>
            <a:srgbClr val="CCD6E3"/>
          </a:solidFill>
          <a:ln w="9525">
            <a:noFill/>
            <a:miter lim="800000"/>
            <a:headEnd/>
            <a:tailEnd/>
          </a:ln>
        </p:spPr>
        <p:txBody>
          <a:bodyPr wrap="none" anchor="ctr"/>
          <a:lstStyle/>
          <a:p>
            <a:pPr algn="ctr" fontAlgn="base">
              <a:spcBef>
                <a:spcPct val="0"/>
              </a:spcBef>
              <a:spcAft>
                <a:spcPct val="0"/>
              </a:spcAft>
            </a:pPr>
            <a:endParaRPr lang="en-US" sz="1600" b="1" dirty="0">
              <a:solidFill>
                <a:srgbClr val="000000"/>
              </a:solidFill>
            </a:endParaRPr>
          </a:p>
        </p:txBody>
      </p:sp>
      <p:sp>
        <p:nvSpPr>
          <p:cNvPr id="20" name="Text Box 9"/>
          <p:cNvSpPr txBox="1">
            <a:spLocks noChangeArrowheads="1"/>
          </p:cNvSpPr>
          <p:nvPr/>
        </p:nvSpPr>
        <p:spPr bwMode="auto">
          <a:xfrm>
            <a:off x="1811302" y="990469"/>
            <a:ext cx="6558976" cy="457200"/>
          </a:xfrm>
          <a:prstGeom prst="rect">
            <a:avLst/>
          </a:prstGeom>
          <a:solidFill>
            <a:srgbClr val="8AA5CB"/>
          </a:solidFill>
          <a:ln w="9525">
            <a:solidFill>
              <a:srgbClr val="FFFFFF"/>
            </a:solidFill>
            <a:miter lim="800000"/>
            <a:headEnd/>
            <a:tailEnd/>
          </a:ln>
        </p:spPr>
        <p:txBody>
          <a:bodyPr anchor="ctr"/>
          <a:lstStyle/>
          <a:p>
            <a:pPr algn="l" fontAlgn="base">
              <a:spcBef>
                <a:spcPct val="0"/>
              </a:spcBef>
              <a:spcAft>
                <a:spcPct val="0"/>
              </a:spcAft>
            </a:pPr>
            <a:r>
              <a:rPr lang="en-GB" sz="2000" b="1" dirty="0" smtClean="0">
                <a:solidFill>
                  <a:srgbClr val="FFFFFF"/>
                </a:solidFill>
                <a:latin typeface="+mn-lt"/>
              </a:rPr>
              <a:t>Problem Statement</a:t>
            </a:r>
            <a:endParaRPr lang="en-GB" sz="2000" b="1" dirty="0">
              <a:solidFill>
                <a:srgbClr val="FFFFFF"/>
              </a:solidFill>
              <a:latin typeface="+mn-lt"/>
            </a:endParaRPr>
          </a:p>
        </p:txBody>
      </p:sp>
      <p:sp>
        <p:nvSpPr>
          <p:cNvPr id="25" name="Text Box 11"/>
          <p:cNvSpPr txBox="1">
            <a:spLocks noChangeArrowheads="1"/>
          </p:cNvSpPr>
          <p:nvPr/>
        </p:nvSpPr>
        <p:spPr bwMode="auto">
          <a:xfrm>
            <a:off x="1129261" y="1000857"/>
            <a:ext cx="503238" cy="457200"/>
          </a:xfrm>
          <a:prstGeom prst="rect">
            <a:avLst/>
          </a:prstGeom>
          <a:solidFill>
            <a:srgbClr val="0C2D83"/>
          </a:solidFill>
          <a:ln w="9525">
            <a:solidFill>
              <a:srgbClr val="FFFFFF"/>
            </a:solidFill>
            <a:miter lim="800000"/>
            <a:headEnd/>
            <a:tailEnd/>
          </a:ln>
        </p:spPr>
        <p:txBody>
          <a:bodyPr anchor="ctr"/>
          <a:lstStyle/>
          <a:p>
            <a:pPr algn="ctr" fontAlgn="base">
              <a:spcBef>
                <a:spcPct val="0"/>
              </a:spcBef>
              <a:spcAft>
                <a:spcPct val="0"/>
              </a:spcAft>
            </a:pPr>
            <a:r>
              <a:rPr lang="en-GB" sz="2000" b="1" dirty="0">
                <a:solidFill>
                  <a:srgbClr val="FFFFFF"/>
                </a:solidFill>
              </a:rPr>
              <a:t>1</a:t>
            </a:r>
          </a:p>
        </p:txBody>
      </p:sp>
      <p:sp>
        <p:nvSpPr>
          <p:cNvPr id="46" name="Text Box 14"/>
          <p:cNvSpPr txBox="1">
            <a:spLocks noChangeArrowheads="1"/>
          </p:cNvSpPr>
          <p:nvPr/>
        </p:nvSpPr>
        <p:spPr bwMode="auto">
          <a:xfrm>
            <a:off x="1824573" y="1600052"/>
            <a:ext cx="6545705" cy="457200"/>
          </a:xfrm>
          <a:prstGeom prst="rect">
            <a:avLst/>
          </a:prstGeom>
          <a:solidFill>
            <a:srgbClr val="8AA5CB"/>
          </a:solidFill>
          <a:ln w="9525">
            <a:solidFill>
              <a:srgbClr val="FFFFFF"/>
            </a:solidFill>
            <a:miter lim="800000"/>
            <a:headEnd/>
            <a:tailEnd/>
          </a:ln>
        </p:spPr>
        <p:txBody>
          <a:bodyPr anchor="ctr"/>
          <a:lstStyle/>
          <a:p>
            <a:pPr algn="l"/>
            <a:r>
              <a:rPr lang="en-GB" sz="2000" b="1" dirty="0" smtClean="0">
                <a:solidFill>
                  <a:srgbClr val="FFFFFF"/>
                </a:solidFill>
                <a:latin typeface="+mn-lt"/>
              </a:rPr>
              <a:t>Security Impact </a:t>
            </a:r>
            <a:endParaRPr lang="en-GB" sz="2000" b="1" dirty="0">
              <a:solidFill>
                <a:srgbClr val="FFFFFF"/>
              </a:solidFill>
              <a:latin typeface="+mn-lt"/>
            </a:endParaRPr>
          </a:p>
        </p:txBody>
      </p:sp>
      <p:sp>
        <p:nvSpPr>
          <p:cNvPr id="47" name="Text Box 16"/>
          <p:cNvSpPr txBox="1">
            <a:spLocks noChangeArrowheads="1"/>
          </p:cNvSpPr>
          <p:nvPr/>
        </p:nvSpPr>
        <p:spPr bwMode="auto">
          <a:xfrm>
            <a:off x="1129261" y="2143423"/>
            <a:ext cx="503238" cy="457200"/>
          </a:xfrm>
          <a:prstGeom prst="rect">
            <a:avLst/>
          </a:prstGeom>
          <a:solidFill>
            <a:srgbClr val="0C2D83"/>
          </a:solidFill>
          <a:ln w="9525">
            <a:solidFill>
              <a:srgbClr val="FFFFFF"/>
            </a:solidFill>
            <a:miter lim="800000"/>
            <a:headEnd/>
            <a:tailEnd/>
          </a:ln>
        </p:spPr>
        <p:txBody>
          <a:bodyPr anchor="ctr"/>
          <a:lstStyle/>
          <a:p>
            <a:pPr algn="ctr" fontAlgn="base">
              <a:spcBef>
                <a:spcPct val="0"/>
              </a:spcBef>
              <a:spcAft>
                <a:spcPct val="0"/>
              </a:spcAft>
            </a:pPr>
            <a:r>
              <a:rPr lang="en-GB" sz="2000" b="1" dirty="0">
                <a:solidFill>
                  <a:srgbClr val="FFFFFF"/>
                </a:solidFill>
              </a:rPr>
              <a:t>3</a:t>
            </a:r>
          </a:p>
        </p:txBody>
      </p:sp>
      <p:sp>
        <p:nvSpPr>
          <p:cNvPr id="10" name="Text Box 16"/>
          <p:cNvSpPr txBox="1">
            <a:spLocks noChangeArrowheads="1"/>
          </p:cNvSpPr>
          <p:nvPr/>
        </p:nvSpPr>
        <p:spPr bwMode="auto">
          <a:xfrm>
            <a:off x="1129261" y="5371229"/>
            <a:ext cx="503238" cy="457200"/>
          </a:xfrm>
          <a:prstGeom prst="rect">
            <a:avLst/>
          </a:prstGeom>
          <a:solidFill>
            <a:srgbClr val="0C2D83"/>
          </a:solidFill>
          <a:ln w="9525">
            <a:solidFill>
              <a:srgbClr val="FFFFFF"/>
            </a:solidFill>
            <a:miter lim="800000"/>
            <a:headEnd/>
            <a:tailEnd/>
          </a:ln>
        </p:spPr>
        <p:txBody>
          <a:bodyPr anchor="ctr"/>
          <a:lstStyle/>
          <a:p>
            <a:pPr algn="ctr" fontAlgn="base">
              <a:spcBef>
                <a:spcPct val="0"/>
              </a:spcBef>
              <a:spcAft>
                <a:spcPct val="0"/>
              </a:spcAft>
            </a:pPr>
            <a:endParaRPr lang="en-GB" sz="2000" b="1" dirty="0">
              <a:solidFill>
                <a:srgbClr val="FFFFFF"/>
              </a:solidFill>
            </a:endParaRPr>
          </a:p>
        </p:txBody>
      </p:sp>
      <p:sp>
        <p:nvSpPr>
          <p:cNvPr id="11" name="Text Box 16"/>
          <p:cNvSpPr txBox="1">
            <a:spLocks noChangeArrowheads="1"/>
          </p:cNvSpPr>
          <p:nvPr/>
        </p:nvSpPr>
        <p:spPr bwMode="auto">
          <a:xfrm>
            <a:off x="1129261" y="2782323"/>
            <a:ext cx="503238" cy="457200"/>
          </a:xfrm>
          <a:prstGeom prst="rect">
            <a:avLst/>
          </a:prstGeom>
          <a:solidFill>
            <a:srgbClr val="0C2D83"/>
          </a:solidFill>
          <a:ln w="9525">
            <a:solidFill>
              <a:srgbClr val="FFFFFF"/>
            </a:solidFill>
            <a:miter lim="800000"/>
            <a:headEnd/>
            <a:tailEnd/>
          </a:ln>
        </p:spPr>
        <p:txBody>
          <a:bodyPr anchor="ctr"/>
          <a:lstStyle/>
          <a:p>
            <a:pPr algn="ctr" fontAlgn="base">
              <a:spcBef>
                <a:spcPct val="0"/>
              </a:spcBef>
              <a:spcAft>
                <a:spcPct val="0"/>
              </a:spcAft>
            </a:pPr>
            <a:r>
              <a:rPr lang="en-US" sz="2000" b="1" dirty="0">
                <a:solidFill>
                  <a:srgbClr val="FFFFFF"/>
                </a:solidFill>
              </a:rPr>
              <a:t>4</a:t>
            </a:r>
            <a:endParaRPr lang="en-GB" sz="2000" b="1" dirty="0">
              <a:solidFill>
                <a:srgbClr val="FFFFFF"/>
              </a:solidFill>
            </a:endParaRPr>
          </a:p>
        </p:txBody>
      </p:sp>
      <p:sp>
        <p:nvSpPr>
          <p:cNvPr id="13" name="Text Box 16"/>
          <p:cNvSpPr txBox="1">
            <a:spLocks noChangeArrowheads="1"/>
          </p:cNvSpPr>
          <p:nvPr/>
        </p:nvSpPr>
        <p:spPr bwMode="auto">
          <a:xfrm>
            <a:off x="1129261" y="3433636"/>
            <a:ext cx="503238" cy="457200"/>
          </a:xfrm>
          <a:prstGeom prst="rect">
            <a:avLst/>
          </a:prstGeom>
          <a:solidFill>
            <a:srgbClr val="0C2D83"/>
          </a:solidFill>
          <a:ln w="9525">
            <a:solidFill>
              <a:srgbClr val="FFFFFF"/>
            </a:solidFill>
            <a:miter lim="800000"/>
            <a:headEnd/>
            <a:tailEnd/>
          </a:ln>
        </p:spPr>
        <p:txBody>
          <a:bodyPr anchor="ctr"/>
          <a:lstStyle/>
          <a:p>
            <a:pPr algn="ctr" fontAlgn="base">
              <a:spcBef>
                <a:spcPct val="0"/>
              </a:spcBef>
              <a:spcAft>
                <a:spcPct val="0"/>
              </a:spcAft>
            </a:pPr>
            <a:r>
              <a:rPr lang="en-US" sz="2000" b="1" dirty="0">
                <a:solidFill>
                  <a:srgbClr val="FFFFFF"/>
                </a:solidFill>
              </a:rPr>
              <a:t>5</a:t>
            </a:r>
            <a:endParaRPr lang="en-GB" sz="2000" b="1" dirty="0">
              <a:solidFill>
                <a:srgbClr val="FFFFFF"/>
              </a:solidFill>
            </a:endParaRPr>
          </a:p>
        </p:txBody>
      </p:sp>
      <p:sp>
        <p:nvSpPr>
          <p:cNvPr id="14" name="Text Box 16"/>
          <p:cNvSpPr txBox="1">
            <a:spLocks noChangeArrowheads="1"/>
          </p:cNvSpPr>
          <p:nvPr/>
        </p:nvSpPr>
        <p:spPr bwMode="auto">
          <a:xfrm>
            <a:off x="1129261" y="4084949"/>
            <a:ext cx="503238" cy="457200"/>
          </a:xfrm>
          <a:prstGeom prst="rect">
            <a:avLst/>
          </a:prstGeom>
          <a:solidFill>
            <a:srgbClr val="0C2D83"/>
          </a:solidFill>
          <a:ln w="9525">
            <a:solidFill>
              <a:srgbClr val="FFFFFF"/>
            </a:solidFill>
            <a:miter lim="800000"/>
            <a:headEnd/>
            <a:tailEnd/>
          </a:ln>
        </p:spPr>
        <p:txBody>
          <a:bodyPr anchor="ctr"/>
          <a:lstStyle/>
          <a:p>
            <a:pPr algn="ctr" fontAlgn="base">
              <a:spcBef>
                <a:spcPct val="0"/>
              </a:spcBef>
              <a:spcAft>
                <a:spcPct val="0"/>
              </a:spcAft>
            </a:pPr>
            <a:r>
              <a:rPr lang="en-US" sz="2000" b="1" dirty="0">
                <a:solidFill>
                  <a:srgbClr val="FFFFFF"/>
                </a:solidFill>
              </a:rPr>
              <a:t>6</a:t>
            </a:r>
            <a:endParaRPr lang="en-GB" sz="2000" b="1" dirty="0">
              <a:solidFill>
                <a:srgbClr val="FFFFFF"/>
              </a:solidFill>
            </a:endParaRPr>
          </a:p>
        </p:txBody>
      </p:sp>
      <p:sp>
        <p:nvSpPr>
          <p:cNvPr id="15" name="Text Box 16"/>
          <p:cNvSpPr txBox="1">
            <a:spLocks noChangeArrowheads="1"/>
          </p:cNvSpPr>
          <p:nvPr/>
        </p:nvSpPr>
        <p:spPr bwMode="auto">
          <a:xfrm>
            <a:off x="1129261" y="4723849"/>
            <a:ext cx="503238" cy="457200"/>
          </a:xfrm>
          <a:prstGeom prst="rect">
            <a:avLst/>
          </a:prstGeom>
          <a:solidFill>
            <a:srgbClr val="0C2D83"/>
          </a:solidFill>
          <a:ln w="9525">
            <a:solidFill>
              <a:srgbClr val="FFFFFF"/>
            </a:solidFill>
            <a:miter lim="800000"/>
            <a:headEnd/>
            <a:tailEnd/>
          </a:ln>
        </p:spPr>
        <p:txBody>
          <a:bodyPr anchor="ctr"/>
          <a:lstStyle/>
          <a:p>
            <a:pPr algn="ctr" fontAlgn="base">
              <a:spcBef>
                <a:spcPct val="0"/>
              </a:spcBef>
              <a:spcAft>
                <a:spcPct val="0"/>
              </a:spcAft>
            </a:pPr>
            <a:endParaRPr lang="en-GB" sz="2000" b="1" dirty="0">
              <a:solidFill>
                <a:srgbClr val="FFFFFF"/>
              </a:solidFill>
            </a:endParaRPr>
          </a:p>
        </p:txBody>
      </p:sp>
      <p:sp>
        <p:nvSpPr>
          <p:cNvPr id="16" name="Text Box 14"/>
          <p:cNvSpPr txBox="1">
            <a:spLocks noChangeArrowheads="1"/>
          </p:cNvSpPr>
          <p:nvPr/>
        </p:nvSpPr>
        <p:spPr bwMode="auto">
          <a:xfrm>
            <a:off x="1824573" y="2185648"/>
            <a:ext cx="6545705" cy="457200"/>
          </a:xfrm>
          <a:prstGeom prst="rect">
            <a:avLst/>
          </a:prstGeom>
          <a:solidFill>
            <a:srgbClr val="8AA5CB"/>
          </a:solidFill>
          <a:ln w="9525">
            <a:solidFill>
              <a:srgbClr val="FFFFFF"/>
            </a:solidFill>
            <a:miter lim="800000"/>
            <a:headEnd/>
            <a:tailEnd/>
          </a:ln>
        </p:spPr>
        <p:txBody>
          <a:bodyPr anchor="ctr"/>
          <a:lstStyle/>
          <a:p>
            <a:pPr algn="l"/>
            <a:r>
              <a:rPr lang="en-GB" sz="2000" b="1" dirty="0">
                <a:solidFill>
                  <a:srgbClr val="FFFFFF"/>
                </a:solidFill>
                <a:latin typeface="+mn-lt"/>
              </a:rPr>
              <a:t>Economic </a:t>
            </a:r>
            <a:r>
              <a:rPr lang="en-GB" sz="2000" b="1" dirty="0" smtClean="0">
                <a:solidFill>
                  <a:srgbClr val="FFFFFF"/>
                </a:solidFill>
                <a:latin typeface="+mn-lt"/>
              </a:rPr>
              <a:t>Impact</a:t>
            </a:r>
            <a:endParaRPr lang="en-GB" sz="2000" b="1" dirty="0">
              <a:solidFill>
                <a:srgbClr val="FFFFFF"/>
              </a:solidFill>
              <a:latin typeface="+mn-lt"/>
            </a:endParaRPr>
          </a:p>
        </p:txBody>
      </p:sp>
      <p:sp>
        <p:nvSpPr>
          <p:cNvPr id="17" name="Text Box 14"/>
          <p:cNvSpPr txBox="1">
            <a:spLocks noChangeArrowheads="1"/>
          </p:cNvSpPr>
          <p:nvPr/>
        </p:nvSpPr>
        <p:spPr bwMode="auto">
          <a:xfrm>
            <a:off x="1824573" y="2807176"/>
            <a:ext cx="6545705" cy="457200"/>
          </a:xfrm>
          <a:prstGeom prst="rect">
            <a:avLst/>
          </a:prstGeom>
          <a:solidFill>
            <a:srgbClr val="8AA5CB"/>
          </a:solidFill>
          <a:ln w="9525">
            <a:solidFill>
              <a:srgbClr val="FFFFFF"/>
            </a:solidFill>
            <a:miter lim="800000"/>
            <a:headEnd/>
            <a:tailEnd/>
          </a:ln>
        </p:spPr>
        <p:txBody>
          <a:bodyPr anchor="ctr"/>
          <a:lstStyle/>
          <a:p>
            <a:pPr algn="l"/>
            <a:r>
              <a:rPr lang="en-US" sz="2000" b="1" dirty="0" smtClean="0">
                <a:solidFill>
                  <a:srgbClr val="FFFFFF"/>
                </a:solidFill>
                <a:latin typeface="+mn-lt"/>
              </a:rPr>
              <a:t>Compliance Actions Taken</a:t>
            </a:r>
            <a:endParaRPr lang="en-GB" sz="2000" b="1" dirty="0" smtClean="0">
              <a:solidFill>
                <a:srgbClr val="FFFFFF"/>
              </a:solidFill>
              <a:latin typeface="+mn-lt"/>
            </a:endParaRPr>
          </a:p>
        </p:txBody>
      </p:sp>
      <p:sp>
        <p:nvSpPr>
          <p:cNvPr id="18" name="Text Box 14"/>
          <p:cNvSpPr txBox="1">
            <a:spLocks noChangeArrowheads="1"/>
          </p:cNvSpPr>
          <p:nvPr/>
        </p:nvSpPr>
        <p:spPr bwMode="auto">
          <a:xfrm>
            <a:off x="1824572" y="3423127"/>
            <a:ext cx="6545705" cy="457200"/>
          </a:xfrm>
          <a:prstGeom prst="rect">
            <a:avLst/>
          </a:prstGeom>
          <a:solidFill>
            <a:srgbClr val="8AA5CB"/>
          </a:solidFill>
          <a:ln w="9525">
            <a:solidFill>
              <a:srgbClr val="FFFFFF"/>
            </a:solidFill>
            <a:miter lim="800000"/>
            <a:headEnd/>
            <a:tailEnd/>
          </a:ln>
        </p:spPr>
        <p:txBody>
          <a:bodyPr anchor="ctr"/>
          <a:lstStyle/>
          <a:p>
            <a:pPr algn="l"/>
            <a:r>
              <a:rPr lang="en-US" sz="2000" b="1" dirty="0" smtClean="0">
                <a:solidFill>
                  <a:srgbClr val="FFFFFF"/>
                </a:solidFill>
                <a:latin typeface="+mn-lt"/>
              </a:rPr>
              <a:t>Enforcement </a:t>
            </a:r>
            <a:r>
              <a:rPr lang="en-US" sz="2000" b="1" dirty="0">
                <a:solidFill>
                  <a:srgbClr val="FFFFFF"/>
                </a:solidFill>
                <a:latin typeface="+mn-lt"/>
              </a:rPr>
              <a:t>Actions Taken</a:t>
            </a:r>
            <a:endParaRPr lang="en-GB" sz="2000" b="1" dirty="0">
              <a:solidFill>
                <a:srgbClr val="FFFFFF"/>
              </a:solidFill>
              <a:latin typeface="+mn-lt"/>
            </a:endParaRPr>
          </a:p>
        </p:txBody>
      </p:sp>
      <p:sp>
        <p:nvSpPr>
          <p:cNvPr id="21" name="Text Box 14"/>
          <p:cNvSpPr txBox="1">
            <a:spLocks noChangeArrowheads="1"/>
          </p:cNvSpPr>
          <p:nvPr/>
        </p:nvSpPr>
        <p:spPr bwMode="auto">
          <a:xfrm>
            <a:off x="1810502" y="4738413"/>
            <a:ext cx="6545705" cy="457200"/>
          </a:xfrm>
          <a:prstGeom prst="rect">
            <a:avLst/>
          </a:prstGeom>
          <a:solidFill>
            <a:srgbClr val="8AA5CB"/>
          </a:solidFill>
          <a:ln w="9525">
            <a:solidFill>
              <a:srgbClr val="FFFFFF"/>
            </a:solidFill>
            <a:miter lim="800000"/>
            <a:headEnd/>
            <a:tailEnd/>
          </a:ln>
        </p:spPr>
        <p:txBody>
          <a:bodyPr anchor="ctr"/>
          <a:lstStyle/>
          <a:p>
            <a:pPr algn="l"/>
            <a:endParaRPr lang="en-GB" sz="2000" b="1" dirty="0" smtClean="0">
              <a:solidFill>
                <a:srgbClr val="FFFFFF"/>
              </a:solidFill>
              <a:latin typeface="+mn-lt"/>
            </a:endParaRPr>
          </a:p>
        </p:txBody>
      </p:sp>
      <p:sp>
        <p:nvSpPr>
          <p:cNvPr id="22" name="Text Box 14"/>
          <p:cNvSpPr txBox="1">
            <a:spLocks noChangeArrowheads="1"/>
          </p:cNvSpPr>
          <p:nvPr/>
        </p:nvSpPr>
        <p:spPr bwMode="auto">
          <a:xfrm>
            <a:off x="1810502" y="4122462"/>
            <a:ext cx="6545705" cy="457200"/>
          </a:xfrm>
          <a:prstGeom prst="rect">
            <a:avLst/>
          </a:prstGeom>
          <a:solidFill>
            <a:srgbClr val="8AA5CB"/>
          </a:solidFill>
          <a:ln w="9525">
            <a:solidFill>
              <a:srgbClr val="FFFFFF"/>
            </a:solidFill>
            <a:miter lim="800000"/>
            <a:headEnd/>
            <a:tailEnd/>
          </a:ln>
        </p:spPr>
        <p:txBody>
          <a:bodyPr anchor="ctr"/>
          <a:lstStyle/>
          <a:p>
            <a:pPr algn="l"/>
            <a:r>
              <a:rPr lang="en-GB" sz="2000" b="1" dirty="0">
                <a:solidFill>
                  <a:srgbClr val="FFFFFF"/>
                </a:solidFill>
                <a:latin typeface="+mn-lt"/>
              </a:rPr>
              <a:t>Next Steps</a:t>
            </a:r>
          </a:p>
        </p:txBody>
      </p:sp>
      <p:sp>
        <p:nvSpPr>
          <p:cNvPr id="23" name="Text Box 9"/>
          <p:cNvSpPr txBox="1">
            <a:spLocks noChangeArrowheads="1"/>
          </p:cNvSpPr>
          <p:nvPr/>
        </p:nvSpPr>
        <p:spPr bwMode="auto">
          <a:xfrm>
            <a:off x="1493163" y="145732"/>
            <a:ext cx="6558976" cy="568707"/>
          </a:xfrm>
          <a:prstGeom prst="rect">
            <a:avLst/>
          </a:prstGeom>
          <a:solidFill>
            <a:srgbClr val="8AA5CB"/>
          </a:solidFill>
          <a:ln w="9525">
            <a:solidFill>
              <a:srgbClr val="FFFFFF"/>
            </a:solidFill>
            <a:miter lim="800000"/>
            <a:headEnd/>
            <a:tailEnd/>
          </a:ln>
        </p:spPr>
        <p:txBody>
          <a:bodyPr anchor="ctr"/>
          <a:lstStyle/>
          <a:p>
            <a:pPr fontAlgn="base">
              <a:spcBef>
                <a:spcPct val="0"/>
              </a:spcBef>
              <a:spcAft>
                <a:spcPct val="0"/>
              </a:spcAft>
            </a:pPr>
            <a:r>
              <a:rPr lang="en-GB" sz="2800" b="1" dirty="0" smtClean="0">
                <a:solidFill>
                  <a:srgbClr val="FFFFFF"/>
                </a:solidFill>
                <a:latin typeface="+mn-lt"/>
              </a:rPr>
              <a:t>OUTLINE</a:t>
            </a:r>
            <a:endParaRPr lang="en-GB" sz="2800" b="1" dirty="0">
              <a:solidFill>
                <a:srgbClr val="FFFFFF"/>
              </a:solidFill>
              <a:latin typeface="+mn-lt"/>
            </a:endParaRPr>
          </a:p>
        </p:txBody>
      </p:sp>
      <p:sp>
        <p:nvSpPr>
          <p:cNvPr id="38" name="Text Box 16"/>
          <p:cNvSpPr txBox="1">
            <a:spLocks noChangeArrowheads="1"/>
          </p:cNvSpPr>
          <p:nvPr/>
        </p:nvSpPr>
        <p:spPr bwMode="auto">
          <a:xfrm>
            <a:off x="1129261" y="1578927"/>
            <a:ext cx="503238" cy="457200"/>
          </a:xfrm>
          <a:prstGeom prst="rect">
            <a:avLst/>
          </a:prstGeom>
          <a:solidFill>
            <a:srgbClr val="0C2D83"/>
          </a:solidFill>
          <a:ln w="9525">
            <a:solidFill>
              <a:srgbClr val="FFFFFF"/>
            </a:solidFill>
            <a:miter lim="800000"/>
            <a:headEnd/>
            <a:tailEnd/>
          </a:ln>
        </p:spPr>
        <p:txBody>
          <a:bodyPr anchor="ctr"/>
          <a:lstStyle/>
          <a:p>
            <a:pPr algn="ctr" fontAlgn="base">
              <a:spcBef>
                <a:spcPct val="0"/>
              </a:spcBef>
              <a:spcAft>
                <a:spcPct val="0"/>
              </a:spcAft>
            </a:pPr>
            <a:r>
              <a:rPr lang="en-GB" sz="2000" b="1" dirty="0" smtClean="0">
                <a:solidFill>
                  <a:srgbClr val="FFFFFF"/>
                </a:solidFill>
              </a:rPr>
              <a:t>2</a:t>
            </a:r>
            <a:endParaRPr lang="en-GB" sz="2000" b="1" dirty="0">
              <a:solidFill>
                <a:srgbClr val="FFFFFF"/>
              </a:solidFill>
            </a:endParaRPr>
          </a:p>
        </p:txBody>
      </p:sp>
      <p:pic>
        <p:nvPicPr>
          <p:cNvPr id="41" name="Picture 2"/>
          <p:cNvPicPr>
            <a:picLocks noChangeAspect="1" noChangeArrowheads="1"/>
          </p:cNvPicPr>
          <p:nvPr/>
        </p:nvPicPr>
        <p:blipFill>
          <a:blip r:embed="rId2"/>
          <a:srcRect/>
          <a:stretch>
            <a:fillRect/>
          </a:stretch>
        </p:blipFill>
        <p:spPr bwMode="auto">
          <a:xfrm>
            <a:off x="8023818" y="182667"/>
            <a:ext cx="932862" cy="759657"/>
          </a:xfrm>
          <a:prstGeom prst="rect">
            <a:avLst/>
          </a:prstGeom>
          <a:noFill/>
          <a:ln w="9525">
            <a:noFill/>
            <a:miter lim="800000"/>
            <a:headEnd/>
            <a:tailEnd/>
          </a:ln>
          <a:effectLst/>
        </p:spPr>
      </p:pic>
      <p:sp>
        <p:nvSpPr>
          <p:cNvPr id="2" name="Slide Number Placeholder 1"/>
          <p:cNvSpPr>
            <a:spLocks noGrp="1"/>
          </p:cNvSpPr>
          <p:nvPr>
            <p:ph type="sldNum" sz="quarter" idx="10"/>
          </p:nvPr>
        </p:nvSpPr>
        <p:spPr/>
        <p:txBody>
          <a:bodyPr/>
          <a:lstStyle/>
          <a:p>
            <a:fld id="{81EABA9D-6A4C-42F2-8E27-666F02BA572C}" type="slidenum">
              <a:rPr lang="en-US" smtClean="0"/>
              <a:pPr/>
              <a:t>2</a:t>
            </a:fld>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Slide Number Placeholder 3"/>
          <p:cNvSpPr>
            <a:spLocks noGrp="1"/>
          </p:cNvSpPr>
          <p:nvPr>
            <p:ph type="sldNum" sz="quarter" idx="10"/>
          </p:nvPr>
        </p:nvSpPr>
        <p:spPr>
          <a:xfrm>
            <a:off x="8591940" y="6386513"/>
            <a:ext cx="1655763" cy="279400"/>
          </a:xfrm>
          <a:noFill/>
        </p:spPr>
        <p:txBody>
          <a:bodyPr/>
          <a:lstStyle/>
          <a:p>
            <a:pPr algn="l"/>
            <a:fld id="{BECAB2A1-21B8-4E15-A2D0-6FB84A653C0A}" type="slidenum">
              <a:rPr lang="en-US" smtClean="0"/>
              <a:pPr algn="l"/>
              <a:t>20</a:t>
            </a:fld>
            <a:endParaRPr lang="en-US" dirty="0" smtClean="0"/>
          </a:p>
        </p:txBody>
      </p:sp>
      <p:sp>
        <p:nvSpPr>
          <p:cNvPr id="13" name="Rectangle 12"/>
          <p:cNvSpPr/>
          <p:nvPr/>
        </p:nvSpPr>
        <p:spPr>
          <a:xfrm>
            <a:off x="153834" y="2455150"/>
            <a:ext cx="8638503" cy="769441"/>
          </a:xfrm>
          <a:prstGeom prst="rect">
            <a:avLst/>
          </a:prstGeom>
        </p:spPr>
        <p:txBody>
          <a:bodyPr wrap="square">
            <a:spAutoFit/>
          </a:bodyPr>
          <a:lstStyle/>
          <a:p>
            <a:pPr>
              <a:spcBef>
                <a:spcPts val="600"/>
              </a:spcBef>
              <a:spcAft>
                <a:spcPts val="600"/>
              </a:spcAft>
              <a:buClr>
                <a:srgbClr val="00338D"/>
              </a:buClr>
              <a:buSzPct val="130000"/>
              <a:defRPr/>
            </a:pPr>
            <a:r>
              <a:rPr lang="en-US" sz="4400" b="1" kern="0" dirty="0" smtClean="0">
                <a:solidFill>
                  <a:srgbClr val="00338D"/>
                </a:solidFill>
                <a:latin typeface="+mn-lt"/>
              </a:rPr>
              <a:t>Thank You</a:t>
            </a:r>
          </a:p>
        </p:txBody>
      </p:sp>
      <p:pic>
        <p:nvPicPr>
          <p:cNvPr id="4" name="Picture 2"/>
          <p:cNvPicPr>
            <a:picLocks noChangeAspect="1" noChangeArrowheads="1"/>
          </p:cNvPicPr>
          <p:nvPr/>
        </p:nvPicPr>
        <p:blipFill>
          <a:blip r:embed="rId3"/>
          <a:srcRect/>
          <a:stretch>
            <a:fillRect/>
          </a:stretch>
        </p:blipFill>
        <p:spPr bwMode="auto">
          <a:xfrm>
            <a:off x="8023818" y="182667"/>
            <a:ext cx="932862" cy="75965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A172C33-7ECD-441A-8A50-B5CE69760CB0}" type="slidenum">
              <a:rPr lang="en-US" smtClean="0"/>
              <a:pPr>
                <a:defRPr/>
              </a:pPr>
              <a:t>3</a:t>
            </a:fld>
            <a:endParaRPr lang="en-US" dirty="0"/>
          </a:p>
        </p:txBody>
      </p:sp>
      <p:sp>
        <p:nvSpPr>
          <p:cNvPr id="20" name="TextBox 15"/>
          <p:cNvSpPr txBox="1">
            <a:spLocks noChangeArrowheads="1"/>
          </p:cNvSpPr>
          <p:nvPr/>
        </p:nvSpPr>
        <p:spPr bwMode="auto">
          <a:xfrm>
            <a:off x="523442" y="526265"/>
            <a:ext cx="8253998" cy="782989"/>
          </a:xfrm>
          <a:prstGeom prst="rect">
            <a:avLst/>
          </a:prstGeom>
          <a:solidFill>
            <a:srgbClr val="0C2D83"/>
          </a:solidFill>
          <a:ln>
            <a:solidFill>
              <a:schemeClr val="bg1"/>
            </a:solidFill>
          </a:ln>
          <a:scene3d>
            <a:camera prst="orthographicFront"/>
            <a:lightRig rig="threePt" dir="t"/>
          </a:scene3d>
          <a:sp3d>
            <a:bevelT prst="relaxedInset"/>
          </a:sp3d>
        </p:spPr>
        <p:txBody>
          <a:bodyPr lIns="0" tIns="0" rIns="0" bIns="0" anchor="ctr"/>
          <a:lstStyle/>
          <a:p>
            <a:pPr marL="234950" indent="-179388">
              <a:spcBef>
                <a:spcPts val="600"/>
              </a:spcBef>
              <a:spcAft>
                <a:spcPts val="600"/>
              </a:spcAft>
              <a:defRPr/>
            </a:pPr>
            <a:r>
              <a:rPr lang="en-US" sz="2800" b="1" dirty="0" smtClean="0">
                <a:solidFill>
                  <a:prstClr val="white"/>
                </a:solidFill>
                <a:effectLst>
                  <a:outerShdw blurRad="38100" dist="38100" dir="2700000" algn="tl">
                    <a:srgbClr val="000000">
                      <a:alpha val="43137"/>
                    </a:srgbClr>
                  </a:outerShdw>
                </a:effectLst>
                <a:latin typeface="+mn-lt"/>
              </a:rPr>
              <a:t>Problems Statement </a:t>
            </a:r>
          </a:p>
        </p:txBody>
      </p:sp>
      <p:sp>
        <p:nvSpPr>
          <p:cNvPr id="17" name="Folded Corner 16"/>
          <p:cNvSpPr/>
          <p:nvPr/>
        </p:nvSpPr>
        <p:spPr bwMode="auto">
          <a:xfrm>
            <a:off x="523442" y="1413164"/>
            <a:ext cx="8253998" cy="4717471"/>
          </a:xfrm>
          <a:prstGeom prst="foldedCorner">
            <a:avLst>
              <a:gd name="adj" fmla="val 6975"/>
            </a:avLst>
          </a:prstGeom>
          <a:noFill/>
          <a:ln w="9525" cap="flat" cmpd="sng" algn="ctr">
            <a:solidFill>
              <a:srgbClr val="336699"/>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just">
              <a:lnSpc>
                <a:spcPct val="89000"/>
              </a:lnSpc>
            </a:pPr>
            <a:r>
              <a:rPr kumimoji="0" lang="en-US" sz="2400" b="1" i="0" u="none" strike="noStrike" cap="none" normalizeH="0" baseline="0" dirty="0" smtClean="0">
                <a:ln>
                  <a:noFill/>
                </a:ln>
                <a:solidFill>
                  <a:srgbClr val="FF6600"/>
                </a:solidFill>
                <a:latin typeface="Arial" charset="0"/>
                <a:cs typeface="Arial" charset="0"/>
              </a:rPr>
              <a:t>Call</a:t>
            </a:r>
            <a:r>
              <a:rPr kumimoji="0" lang="en-US" sz="2400" b="1" i="0" u="none" strike="noStrike" cap="none" normalizeH="0" dirty="0" smtClean="0">
                <a:ln>
                  <a:noFill/>
                </a:ln>
                <a:solidFill>
                  <a:srgbClr val="FF6600"/>
                </a:solidFill>
                <a:latin typeface="Arial" charset="0"/>
                <a:cs typeface="Arial" charset="0"/>
              </a:rPr>
              <a:t> Masking: </a:t>
            </a:r>
          </a:p>
          <a:p>
            <a:pPr algn="just">
              <a:lnSpc>
                <a:spcPct val="89000"/>
              </a:lnSpc>
            </a:pPr>
            <a:r>
              <a:rPr kumimoji="0" lang="en-US" sz="2400" b="1" i="0" u="none" strike="noStrike" cap="none" normalizeH="0" dirty="0" smtClean="0">
                <a:ln>
                  <a:noFill/>
                </a:ln>
                <a:solidFill>
                  <a:srgbClr val="0C2D83"/>
                </a:solidFill>
                <a:latin typeface="Arial" charset="0"/>
                <a:cs typeface="Arial" charset="0"/>
              </a:rPr>
              <a:t>This is the practice where a local entity (originating network) transits international calls which it sends as local calls to another entity (terminating network) using the local interconnect means between both entities </a:t>
            </a:r>
            <a:r>
              <a:rPr lang="en-US" sz="2400" b="1" dirty="0">
                <a:solidFill>
                  <a:srgbClr val="0C2D83"/>
                </a:solidFill>
                <a:latin typeface="Arial" charset="0"/>
                <a:cs typeface="Arial" charset="0"/>
              </a:rPr>
              <a:t>and the originating network change the calling number of the international call to a number in the National Numbering Plan (NNP</a:t>
            </a:r>
            <a:r>
              <a:rPr lang="en-US" sz="2400" b="1" dirty="0" smtClean="0">
                <a:solidFill>
                  <a:srgbClr val="0C2D83"/>
                </a:solidFill>
                <a:latin typeface="Arial" charset="0"/>
                <a:cs typeface="Arial" charset="0"/>
              </a:rPr>
              <a:t>).</a:t>
            </a:r>
          </a:p>
          <a:p>
            <a:pPr algn="just">
              <a:lnSpc>
                <a:spcPct val="89000"/>
              </a:lnSpc>
            </a:pPr>
            <a:r>
              <a:rPr lang="en-US" sz="2400" b="1" dirty="0" smtClean="0">
                <a:solidFill>
                  <a:srgbClr val="FF6600"/>
                </a:solidFill>
                <a:latin typeface="Arial" charset="0"/>
                <a:cs typeface="Arial" charset="0"/>
              </a:rPr>
              <a:t>Pre-Registered SIM Card: </a:t>
            </a:r>
            <a:endParaRPr lang="en-US" sz="2400" b="1" dirty="0">
              <a:solidFill>
                <a:srgbClr val="FF6600"/>
              </a:solidFill>
              <a:latin typeface="Arial" charset="0"/>
              <a:cs typeface="Arial" charset="0"/>
            </a:endParaRPr>
          </a:p>
          <a:p>
            <a:pPr algn="just">
              <a:lnSpc>
                <a:spcPct val="89000"/>
              </a:lnSpc>
            </a:pPr>
            <a:r>
              <a:rPr lang="en-US" sz="2400" b="1" dirty="0">
                <a:solidFill>
                  <a:srgbClr val="0C2D83"/>
                </a:solidFill>
                <a:latin typeface="Arial" charset="0"/>
                <a:cs typeface="Arial" charset="0"/>
              </a:rPr>
              <a:t>This is the practice where </a:t>
            </a:r>
            <a:r>
              <a:rPr lang="en-US" sz="2400" b="1" dirty="0" smtClean="0">
                <a:solidFill>
                  <a:srgbClr val="0C2D83"/>
                </a:solidFill>
                <a:latin typeface="Arial" charset="0"/>
                <a:cs typeface="Arial" charset="0"/>
              </a:rPr>
              <a:t>SIM Card registered with fictitious biometric and demographic information are activated in Mobile Networks and then made available to buyers who use such SIM Cards within such networks without their personal information in the networks.</a:t>
            </a:r>
            <a:endParaRPr lang="en-US" sz="2400" b="1" dirty="0">
              <a:solidFill>
                <a:srgbClr val="0C2D83"/>
              </a:solidFill>
              <a:latin typeface="Arial" charset="0"/>
              <a:cs typeface="Arial" charset="0"/>
            </a:endParaRPr>
          </a:p>
          <a:p>
            <a:pPr algn="just">
              <a:lnSpc>
                <a:spcPct val="89000"/>
              </a:lnSpc>
            </a:pPr>
            <a:endParaRPr lang="en-US" sz="2400" b="1" dirty="0" smtClean="0">
              <a:solidFill>
                <a:srgbClr val="0C2D83"/>
              </a:solidFill>
              <a:latin typeface="Arial" charset="0"/>
              <a:cs typeface="Arial" charset="0"/>
            </a:endParaRPr>
          </a:p>
          <a:p>
            <a:pPr algn="just">
              <a:lnSpc>
                <a:spcPct val="89000"/>
              </a:lnSpc>
            </a:pPr>
            <a:endParaRPr lang="en-US" sz="2400" b="1" dirty="0">
              <a:solidFill>
                <a:srgbClr val="0C2D83"/>
              </a:solidFill>
              <a:latin typeface="Arial" charset="0"/>
              <a:cs typeface="Arial" charset="0"/>
            </a:endParaRPr>
          </a:p>
          <a:p>
            <a:pPr marL="0" marR="0" indent="0" algn="l" defTabSz="914400" rtl="0" eaLnBrk="1" fontAlgn="base" latinLnBrk="0" hangingPunct="1">
              <a:lnSpc>
                <a:spcPct val="89000"/>
              </a:lnSpc>
              <a:spcBef>
                <a:spcPct val="0"/>
              </a:spcBef>
              <a:spcAft>
                <a:spcPct val="0"/>
              </a:spcAft>
              <a:buClrTx/>
              <a:buSzTx/>
              <a:buFontTx/>
              <a:buNone/>
              <a:tabLst/>
            </a:pPr>
            <a:endParaRPr kumimoji="0" lang="en-US" sz="2400" b="1" i="0" u="none" strike="noStrike" cap="none" normalizeH="0" baseline="0" dirty="0" smtClean="0">
              <a:ln>
                <a:noFill/>
              </a:ln>
              <a:solidFill>
                <a:srgbClr val="0C2D83"/>
              </a:solidFill>
              <a:latin typeface="Arial" charset="0"/>
              <a:cs typeface="Arial" charset="0"/>
            </a:endParaRPr>
          </a:p>
        </p:txBody>
      </p:sp>
    </p:spTree>
    <p:extLst>
      <p:ext uri="{BB962C8B-B14F-4D97-AF65-F5344CB8AC3E}">
        <p14:creationId xmlns:p14="http://schemas.microsoft.com/office/powerpoint/2010/main" val="41604662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A172C33-7ECD-441A-8A50-B5CE69760CB0}" type="slidenum">
              <a:rPr lang="en-US" smtClean="0"/>
              <a:pPr>
                <a:defRPr/>
              </a:pPr>
              <a:t>4</a:t>
            </a:fld>
            <a:endParaRPr lang="en-US" dirty="0"/>
          </a:p>
        </p:txBody>
      </p:sp>
      <p:sp>
        <p:nvSpPr>
          <p:cNvPr id="20" name="TextBox 15"/>
          <p:cNvSpPr txBox="1">
            <a:spLocks noChangeArrowheads="1"/>
          </p:cNvSpPr>
          <p:nvPr/>
        </p:nvSpPr>
        <p:spPr bwMode="auto">
          <a:xfrm>
            <a:off x="523442" y="526265"/>
            <a:ext cx="8253998" cy="782989"/>
          </a:xfrm>
          <a:prstGeom prst="rect">
            <a:avLst/>
          </a:prstGeom>
          <a:solidFill>
            <a:srgbClr val="0C2D83"/>
          </a:solidFill>
          <a:ln>
            <a:solidFill>
              <a:schemeClr val="bg1"/>
            </a:solidFill>
          </a:ln>
          <a:scene3d>
            <a:camera prst="orthographicFront"/>
            <a:lightRig rig="threePt" dir="t"/>
          </a:scene3d>
          <a:sp3d>
            <a:bevelT prst="relaxedInset"/>
          </a:sp3d>
        </p:spPr>
        <p:txBody>
          <a:bodyPr lIns="0" tIns="0" rIns="0" bIns="0" anchor="ctr"/>
          <a:lstStyle/>
          <a:p>
            <a:pPr marL="234950" indent="-179388">
              <a:spcBef>
                <a:spcPts val="600"/>
              </a:spcBef>
              <a:spcAft>
                <a:spcPts val="600"/>
              </a:spcAft>
              <a:defRPr/>
            </a:pPr>
            <a:r>
              <a:rPr lang="en-US" sz="2800" b="1" dirty="0" smtClean="0">
                <a:solidFill>
                  <a:prstClr val="white"/>
                </a:solidFill>
                <a:effectLst>
                  <a:outerShdw blurRad="38100" dist="38100" dir="2700000" algn="tl">
                    <a:srgbClr val="000000">
                      <a:alpha val="43137"/>
                    </a:srgbClr>
                  </a:outerShdw>
                </a:effectLst>
                <a:latin typeface="+mn-lt"/>
              </a:rPr>
              <a:t>SECURITY IMPACT </a:t>
            </a:r>
          </a:p>
        </p:txBody>
      </p:sp>
      <p:sp>
        <p:nvSpPr>
          <p:cNvPr id="17" name="Folded Corner 16"/>
          <p:cNvSpPr/>
          <p:nvPr/>
        </p:nvSpPr>
        <p:spPr bwMode="auto">
          <a:xfrm>
            <a:off x="523442" y="1413164"/>
            <a:ext cx="8253998" cy="4883727"/>
          </a:xfrm>
          <a:prstGeom prst="foldedCorner">
            <a:avLst>
              <a:gd name="adj" fmla="val 5698"/>
            </a:avLst>
          </a:prstGeom>
          <a:noFill/>
          <a:ln w="9525" cap="flat" cmpd="sng" algn="ctr">
            <a:solidFill>
              <a:srgbClr val="336699"/>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342900" marR="0" indent="-342900" algn="just" defTabSz="914400" rtl="0" eaLnBrk="1" fontAlgn="base" latinLnBrk="0" hangingPunct="1">
              <a:lnSpc>
                <a:spcPct val="89000"/>
              </a:lnSpc>
              <a:spcBef>
                <a:spcPct val="0"/>
              </a:spcBef>
              <a:spcAft>
                <a:spcPts val="600"/>
              </a:spcAft>
              <a:buClrTx/>
              <a:buSzTx/>
              <a:buFont typeface="Arial" panose="020B0604020202020204" pitchFamily="34" charset="0"/>
              <a:buChar char="•"/>
              <a:tabLst/>
            </a:pPr>
            <a:r>
              <a:rPr lang="en-US" sz="2000" b="1" dirty="0" smtClean="0">
                <a:solidFill>
                  <a:srgbClr val="0C2D83"/>
                </a:solidFill>
                <a:latin typeface="Arial" charset="0"/>
                <a:cs typeface="Arial" charset="0"/>
              </a:rPr>
              <a:t>Increased complexity for security agents in tracking</a:t>
            </a:r>
            <a:r>
              <a:rPr kumimoji="0" lang="en-US" sz="2000" b="1" i="0" u="none" strike="noStrike" cap="none" normalizeH="0" dirty="0" smtClean="0">
                <a:ln>
                  <a:noFill/>
                </a:ln>
                <a:solidFill>
                  <a:srgbClr val="0C2D83"/>
                </a:solidFill>
                <a:latin typeface="Arial" charset="0"/>
                <a:cs typeface="Arial" charset="0"/>
              </a:rPr>
              <a:t> fraudulent calls</a:t>
            </a:r>
          </a:p>
          <a:p>
            <a:pPr marL="342900" marR="0" indent="-342900" algn="just" defTabSz="914400" rtl="0" eaLnBrk="1" fontAlgn="base" latinLnBrk="0" hangingPunct="1">
              <a:lnSpc>
                <a:spcPct val="89000"/>
              </a:lnSpc>
              <a:spcBef>
                <a:spcPct val="0"/>
              </a:spcBef>
              <a:spcAft>
                <a:spcPts val="600"/>
              </a:spcAft>
              <a:buClrTx/>
              <a:buSzTx/>
              <a:buFont typeface="Arial" panose="020B0604020202020204" pitchFamily="34" charset="0"/>
              <a:buChar char="•"/>
              <a:tabLst/>
            </a:pPr>
            <a:r>
              <a:rPr lang="en-US" sz="2000" b="1" dirty="0" smtClean="0">
                <a:solidFill>
                  <a:srgbClr val="0C2D83"/>
                </a:solidFill>
                <a:latin typeface="Arial" charset="0"/>
                <a:cs typeface="Arial" charset="0"/>
              </a:rPr>
              <a:t>Provides increased anonymity for criminally minded individuals using the telecommunications network</a:t>
            </a:r>
          </a:p>
          <a:p>
            <a:pPr marL="342900" marR="0" indent="-342900" algn="just" defTabSz="914400" rtl="0" eaLnBrk="1" fontAlgn="base" latinLnBrk="0" hangingPunct="1">
              <a:lnSpc>
                <a:spcPct val="89000"/>
              </a:lnSpc>
              <a:spcBef>
                <a:spcPct val="0"/>
              </a:spcBef>
              <a:spcAft>
                <a:spcPts val="600"/>
              </a:spcAft>
              <a:buClrTx/>
              <a:buSzTx/>
              <a:buFont typeface="Arial" panose="020B0604020202020204" pitchFamily="34" charset="0"/>
              <a:buChar char="•"/>
              <a:tabLst/>
            </a:pPr>
            <a:r>
              <a:rPr kumimoji="0" lang="en-US" sz="2000" b="1" i="0" u="none" strike="noStrike" cap="none" normalizeH="0" dirty="0" smtClean="0">
                <a:ln>
                  <a:noFill/>
                </a:ln>
                <a:solidFill>
                  <a:srgbClr val="0C2D83"/>
                </a:solidFill>
                <a:latin typeface="Arial" charset="0"/>
                <a:cs typeface="Arial" charset="0"/>
              </a:rPr>
              <a:t>Potential accusation and implication of innocent subscribers in criminal investigations</a:t>
            </a:r>
          </a:p>
          <a:p>
            <a:pPr marL="342900" marR="0" indent="-342900" algn="just" defTabSz="914400" rtl="0" eaLnBrk="1" fontAlgn="base" latinLnBrk="0" hangingPunct="1">
              <a:lnSpc>
                <a:spcPct val="89000"/>
              </a:lnSpc>
              <a:spcBef>
                <a:spcPct val="0"/>
              </a:spcBef>
              <a:spcAft>
                <a:spcPts val="600"/>
              </a:spcAft>
              <a:buClrTx/>
              <a:buSzTx/>
              <a:buFont typeface="Arial" panose="020B0604020202020204" pitchFamily="34" charset="0"/>
              <a:buChar char="•"/>
              <a:tabLst/>
            </a:pPr>
            <a:r>
              <a:rPr lang="en-US" sz="2000" b="1" dirty="0" smtClean="0">
                <a:solidFill>
                  <a:srgbClr val="0C2D83"/>
                </a:solidFill>
                <a:latin typeface="Arial" charset="0"/>
                <a:cs typeface="Arial" charset="0"/>
              </a:rPr>
              <a:t>Rejection by receiving parties of otherwise critical calls due to non-display of actual calling numbers</a:t>
            </a:r>
          </a:p>
          <a:p>
            <a:pPr marL="342900" marR="0" indent="-342900" algn="just" defTabSz="914400" rtl="0" eaLnBrk="1" fontAlgn="base" latinLnBrk="0" hangingPunct="1">
              <a:lnSpc>
                <a:spcPct val="89000"/>
              </a:lnSpc>
              <a:spcBef>
                <a:spcPct val="0"/>
              </a:spcBef>
              <a:spcAft>
                <a:spcPct val="0"/>
              </a:spcAft>
              <a:buClrTx/>
              <a:buSzTx/>
              <a:buFont typeface="Arial" panose="020B0604020202020204" pitchFamily="34" charset="0"/>
              <a:buChar char="•"/>
              <a:tabLst/>
            </a:pPr>
            <a:r>
              <a:rPr lang="en-US" sz="2000" b="1" dirty="0" smtClean="0">
                <a:solidFill>
                  <a:srgbClr val="0C2D83"/>
                </a:solidFill>
                <a:latin typeface="Arial" charset="0"/>
                <a:cs typeface="Arial" charset="0"/>
              </a:rPr>
              <a:t>Complicates the assessment mechanisms of security agencies with respect to investigating and preventing potential national security issues</a:t>
            </a:r>
          </a:p>
          <a:p>
            <a:pPr marL="342900" marR="0" indent="-342900" algn="just" defTabSz="914400" rtl="0" eaLnBrk="1" fontAlgn="base" latinLnBrk="0" hangingPunct="1">
              <a:lnSpc>
                <a:spcPct val="89000"/>
              </a:lnSpc>
              <a:spcBef>
                <a:spcPct val="0"/>
              </a:spcBef>
              <a:spcAft>
                <a:spcPct val="0"/>
              </a:spcAft>
              <a:buClrTx/>
              <a:buSzTx/>
              <a:buFont typeface="Arial" panose="020B0604020202020204" pitchFamily="34" charset="0"/>
              <a:buChar char="•"/>
              <a:tabLst/>
            </a:pPr>
            <a:r>
              <a:rPr lang="en-US" sz="2000" b="1" dirty="0" smtClean="0">
                <a:solidFill>
                  <a:srgbClr val="0C2D83"/>
                </a:solidFill>
                <a:latin typeface="Arial" charset="0"/>
                <a:cs typeface="Arial" charset="0"/>
              </a:rPr>
              <a:t>Potential security issues with authorities for directors and top officials of licensees if a serious security breach takes place due to masking traced to their networks</a:t>
            </a:r>
          </a:p>
          <a:p>
            <a:pPr marL="342900" marR="0" indent="-342900" algn="just" defTabSz="914400" rtl="0" eaLnBrk="1" fontAlgn="base" latinLnBrk="0" hangingPunct="1">
              <a:lnSpc>
                <a:spcPct val="89000"/>
              </a:lnSpc>
              <a:spcBef>
                <a:spcPct val="0"/>
              </a:spcBef>
              <a:spcAft>
                <a:spcPct val="0"/>
              </a:spcAft>
              <a:buClrTx/>
              <a:buSzTx/>
              <a:buFont typeface="Arial" panose="020B0604020202020204" pitchFamily="34" charset="0"/>
              <a:buChar char="•"/>
              <a:tabLst/>
            </a:pPr>
            <a:endParaRPr kumimoji="0" lang="en-US" sz="2000" b="1" i="0" u="none" strike="noStrike" cap="none" normalizeH="0" dirty="0" smtClean="0">
              <a:ln>
                <a:noFill/>
              </a:ln>
              <a:solidFill>
                <a:srgbClr val="0C2D83"/>
              </a:solidFill>
              <a:latin typeface="Arial" charset="0"/>
              <a:cs typeface="Arial" charset="0"/>
            </a:endParaRPr>
          </a:p>
        </p:txBody>
      </p:sp>
      <p:pic>
        <p:nvPicPr>
          <p:cNvPr id="5" name="Picture 2"/>
          <p:cNvPicPr>
            <a:picLocks noChangeAspect="1" noChangeArrowheads="1"/>
          </p:cNvPicPr>
          <p:nvPr/>
        </p:nvPicPr>
        <p:blipFill>
          <a:blip r:embed="rId2"/>
          <a:srcRect/>
          <a:stretch>
            <a:fillRect/>
          </a:stretch>
        </p:blipFill>
        <p:spPr bwMode="auto">
          <a:xfrm>
            <a:off x="8023818" y="182667"/>
            <a:ext cx="932862" cy="759657"/>
          </a:xfrm>
          <a:prstGeom prst="rect">
            <a:avLst/>
          </a:prstGeom>
          <a:noFill/>
          <a:ln w="9525">
            <a:noFill/>
            <a:miter lim="800000"/>
            <a:headEnd/>
            <a:tailEnd/>
          </a:ln>
          <a:effectLst/>
        </p:spPr>
      </p:pic>
    </p:spTree>
    <p:extLst>
      <p:ext uri="{BB962C8B-B14F-4D97-AF65-F5344CB8AC3E}">
        <p14:creationId xmlns:p14="http://schemas.microsoft.com/office/powerpoint/2010/main" val="12193377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A172C33-7ECD-441A-8A50-B5CE69760CB0}" type="slidenum">
              <a:rPr lang="en-US" smtClean="0"/>
              <a:pPr>
                <a:defRPr/>
              </a:pPr>
              <a:t>5</a:t>
            </a:fld>
            <a:endParaRPr lang="en-US" dirty="0"/>
          </a:p>
        </p:txBody>
      </p:sp>
      <p:sp>
        <p:nvSpPr>
          <p:cNvPr id="20" name="TextBox 15"/>
          <p:cNvSpPr txBox="1">
            <a:spLocks noChangeArrowheads="1"/>
          </p:cNvSpPr>
          <p:nvPr/>
        </p:nvSpPr>
        <p:spPr bwMode="auto">
          <a:xfrm>
            <a:off x="523442" y="526265"/>
            <a:ext cx="8253998" cy="782989"/>
          </a:xfrm>
          <a:prstGeom prst="rect">
            <a:avLst/>
          </a:prstGeom>
          <a:solidFill>
            <a:srgbClr val="0C2D83"/>
          </a:solidFill>
          <a:ln>
            <a:solidFill>
              <a:schemeClr val="bg1"/>
            </a:solidFill>
          </a:ln>
          <a:scene3d>
            <a:camera prst="orthographicFront"/>
            <a:lightRig rig="threePt" dir="t"/>
          </a:scene3d>
          <a:sp3d>
            <a:bevelT prst="relaxedInset"/>
          </a:sp3d>
        </p:spPr>
        <p:txBody>
          <a:bodyPr lIns="0" tIns="0" rIns="0" bIns="0" anchor="ctr"/>
          <a:lstStyle/>
          <a:p>
            <a:pPr marL="234950" indent="-179388">
              <a:spcBef>
                <a:spcPts val="600"/>
              </a:spcBef>
              <a:spcAft>
                <a:spcPts val="600"/>
              </a:spcAft>
              <a:defRPr/>
            </a:pPr>
            <a:r>
              <a:rPr lang="en-US" sz="2400" b="1" dirty="0" smtClean="0">
                <a:solidFill>
                  <a:prstClr val="white"/>
                </a:solidFill>
                <a:effectLst>
                  <a:outerShdw blurRad="38100" dist="38100" dir="2700000" algn="tl">
                    <a:srgbClr val="000000">
                      <a:alpha val="43137"/>
                    </a:srgbClr>
                  </a:outerShdw>
                </a:effectLst>
                <a:latin typeface="+mn-lt"/>
              </a:rPr>
              <a:t>ECONOMIC IMPACT </a:t>
            </a:r>
          </a:p>
        </p:txBody>
      </p:sp>
      <p:sp>
        <p:nvSpPr>
          <p:cNvPr id="17" name="Folded Corner 16"/>
          <p:cNvSpPr/>
          <p:nvPr/>
        </p:nvSpPr>
        <p:spPr bwMode="auto">
          <a:xfrm>
            <a:off x="523442" y="1413164"/>
            <a:ext cx="8253998" cy="4883727"/>
          </a:xfrm>
          <a:prstGeom prst="foldedCorner">
            <a:avLst>
              <a:gd name="adj" fmla="val 5698"/>
            </a:avLst>
          </a:prstGeom>
          <a:noFill/>
          <a:ln w="9525" cap="flat" cmpd="sng" algn="ctr">
            <a:solidFill>
              <a:srgbClr val="336699"/>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342900" indent="-342900" algn="just">
              <a:lnSpc>
                <a:spcPct val="89000"/>
              </a:lnSpc>
              <a:spcAft>
                <a:spcPts val="600"/>
              </a:spcAft>
              <a:buFont typeface="Arial" panose="020B0604020202020204" pitchFamily="34" charset="0"/>
              <a:buChar char="•"/>
            </a:pPr>
            <a:r>
              <a:rPr lang="en-US" sz="2400" b="1" dirty="0">
                <a:solidFill>
                  <a:srgbClr val="0C2D83"/>
                </a:solidFill>
                <a:latin typeface="Arial" charset="0"/>
                <a:cs typeface="Arial" charset="0"/>
              </a:rPr>
              <a:t>Loss of revenue for terminating </a:t>
            </a:r>
            <a:r>
              <a:rPr lang="en-US" sz="2400" b="1" dirty="0" smtClean="0">
                <a:solidFill>
                  <a:srgbClr val="0C2D83"/>
                </a:solidFill>
                <a:latin typeface="Arial" charset="0"/>
                <a:cs typeface="Arial" charset="0"/>
              </a:rPr>
              <a:t>operators</a:t>
            </a:r>
            <a:endParaRPr lang="en-US" sz="2400" b="1" dirty="0">
              <a:solidFill>
                <a:srgbClr val="0C2D83"/>
              </a:solidFill>
              <a:latin typeface="Arial" charset="0"/>
              <a:cs typeface="Arial" charset="0"/>
            </a:endParaRPr>
          </a:p>
          <a:p>
            <a:pPr marL="342900" marR="0" indent="-342900" algn="just" defTabSz="914400" rtl="0" eaLnBrk="1" fontAlgn="base" latinLnBrk="0" hangingPunct="1">
              <a:lnSpc>
                <a:spcPct val="89000"/>
              </a:lnSpc>
              <a:spcBef>
                <a:spcPct val="0"/>
              </a:spcBef>
              <a:spcAft>
                <a:spcPts val="600"/>
              </a:spcAft>
              <a:buClrTx/>
              <a:buSzTx/>
              <a:buFont typeface="Arial" panose="020B0604020202020204" pitchFamily="34" charset="0"/>
              <a:buChar char="•"/>
              <a:tabLst/>
            </a:pPr>
            <a:r>
              <a:rPr lang="en-US" sz="2400" b="1" dirty="0" smtClean="0">
                <a:solidFill>
                  <a:srgbClr val="0C2D83"/>
                </a:solidFill>
                <a:latin typeface="Arial" charset="0"/>
                <a:cs typeface="Arial" charset="0"/>
              </a:rPr>
              <a:t>Negative Quality of Service Experienced by subscribers</a:t>
            </a:r>
          </a:p>
          <a:p>
            <a:pPr marL="342900" marR="0" indent="-342900" algn="just" defTabSz="914400" rtl="0" eaLnBrk="1" fontAlgn="base" latinLnBrk="0" hangingPunct="1">
              <a:lnSpc>
                <a:spcPct val="89000"/>
              </a:lnSpc>
              <a:spcBef>
                <a:spcPct val="0"/>
              </a:spcBef>
              <a:spcAft>
                <a:spcPts val="600"/>
              </a:spcAft>
              <a:buClrTx/>
              <a:buSzTx/>
              <a:buFont typeface="Arial" panose="020B0604020202020204" pitchFamily="34" charset="0"/>
              <a:buChar char="•"/>
              <a:tabLst/>
            </a:pPr>
            <a:r>
              <a:rPr lang="en-US" sz="2400" b="1" dirty="0" smtClean="0">
                <a:solidFill>
                  <a:srgbClr val="0C2D83"/>
                </a:solidFill>
                <a:latin typeface="Arial" charset="0"/>
                <a:cs typeface="Arial" charset="0"/>
              </a:rPr>
              <a:t>Economic sabotage by unlicensed individuals and Micro, Small and Medium Entreprises (MSMEs) involved in the practice</a:t>
            </a:r>
          </a:p>
          <a:p>
            <a:pPr marL="342900" marR="0" indent="-342900" algn="just" defTabSz="914400" rtl="0" eaLnBrk="1" fontAlgn="base" latinLnBrk="0" hangingPunct="1">
              <a:lnSpc>
                <a:spcPct val="89000"/>
              </a:lnSpc>
              <a:spcBef>
                <a:spcPct val="0"/>
              </a:spcBef>
              <a:spcAft>
                <a:spcPts val="600"/>
              </a:spcAft>
              <a:buClrTx/>
              <a:buSzTx/>
              <a:buFont typeface="Arial" panose="020B0604020202020204" pitchFamily="34" charset="0"/>
              <a:buChar char="•"/>
              <a:tabLst/>
            </a:pPr>
            <a:r>
              <a:rPr lang="en-US" sz="2400" b="1" dirty="0" smtClean="0">
                <a:solidFill>
                  <a:srgbClr val="0C2D83"/>
                </a:solidFill>
                <a:latin typeface="Arial" charset="0"/>
                <a:cs typeface="Arial" charset="0"/>
              </a:rPr>
              <a:t>Negative Impact on investment decisions of operators to expand requisite infrastructure</a:t>
            </a:r>
          </a:p>
          <a:p>
            <a:pPr marL="342900" indent="-342900" algn="just">
              <a:lnSpc>
                <a:spcPct val="89000"/>
              </a:lnSpc>
              <a:spcAft>
                <a:spcPts val="600"/>
              </a:spcAft>
              <a:buFont typeface="Arial" panose="020B0604020202020204" pitchFamily="34" charset="0"/>
              <a:buChar char="•"/>
            </a:pPr>
            <a:r>
              <a:rPr lang="en-US" sz="2400" b="1" dirty="0">
                <a:solidFill>
                  <a:srgbClr val="0C2D83"/>
                </a:solidFill>
                <a:latin typeface="Arial" charset="0"/>
                <a:cs typeface="Arial" charset="0"/>
              </a:rPr>
              <a:t>Loss of Annual Operating Levy accruable to the Commission</a:t>
            </a:r>
          </a:p>
          <a:p>
            <a:pPr marL="342900" marR="0" indent="-342900" algn="just" defTabSz="914400" rtl="0" eaLnBrk="1" fontAlgn="base" latinLnBrk="0" hangingPunct="1">
              <a:lnSpc>
                <a:spcPct val="89000"/>
              </a:lnSpc>
              <a:spcBef>
                <a:spcPct val="0"/>
              </a:spcBef>
              <a:spcAft>
                <a:spcPts val="600"/>
              </a:spcAft>
              <a:buClrTx/>
              <a:buSzTx/>
              <a:buFont typeface="Arial" panose="020B0604020202020204" pitchFamily="34" charset="0"/>
              <a:buChar char="•"/>
              <a:tabLst/>
            </a:pPr>
            <a:r>
              <a:rPr lang="en-US" sz="2400" b="1" dirty="0" smtClean="0">
                <a:solidFill>
                  <a:srgbClr val="0C2D83"/>
                </a:solidFill>
                <a:latin typeface="Arial" charset="0"/>
                <a:cs typeface="Arial" charset="0"/>
              </a:rPr>
              <a:t>Potential for punitive financial sanctions on perpetrators</a:t>
            </a:r>
          </a:p>
          <a:p>
            <a:pPr marL="342900" marR="0" indent="-342900" algn="just" defTabSz="914400" rtl="0" eaLnBrk="1" fontAlgn="base" latinLnBrk="0" hangingPunct="1">
              <a:lnSpc>
                <a:spcPct val="89000"/>
              </a:lnSpc>
              <a:spcBef>
                <a:spcPct val="0"/>
              </a:spcBef>
              <a:spcAft>
                <a:spcPct val="0"/>
              </a:spcAft>
              <a:buClrTx/>
              <a:buSzTx/>
              <a:buFont typeface="Arial" panose="020B0604020202020204" pitchFamily="34" charset="0"/>
              <a:buChar char="•"/>
              <a:tabLst/>
            </a:pPr>
            <a:endParaRPr kumimoji="0" lang="en-US" sz="2400" b="1" i="0" u="none" strike="noStrike" cap="none" normalizeH="0" dirty="0" smtClean="0">
              <a:ln>
                <a:noFill/>
              </a:ln>
              <a:solidFill>
                <a:srgbClr val="0C2D83"/>
              </a:solidFill>
              <a:latin typeface="Arial" charset="0"/>
              <a:cs typeface="Arial" charset="0"/>
            </a:endParaRPr>
          </a:p>
        </p:txBody>
      </p:sp>
      <p:pic>
        <p:nvPicPr>
          <p:cNvPr id="5" name="Picture 2"/>
          <p:cNvPicPr>
            <a:picLocks noChangeAspect="1" noChangeArrowheads="1"/>
          </p:cNvPicPr>
          <p:nvPr/>
        </p:nvPicPr>
        <p:blipFill>
          <a:blip r:embed="rId2"/>
          <a:srcRect/>
          <a:stretch>
            <a:fillRect/>
          </a:stretch>
        </p:blipFill>
        <p:spPr bwMode="auto">
          <a:xfrm>
            <a:off x="8094517" y="47585"/>
            <a:ext cx="893335" cy="658998"/>
          </a:xfrm>
          <a:prstGeom prst="rect">
            <a:avLst/>
          </a:prstGeom>
          <a:noFill/>
          <a:ln w="9525">
            <a:noFill/>
            <a:miter lim="800000"/>
            <a:headEnd/>
            <a:tailEnd/>
          </a:ln>
          <a:effectLst/>
        </p:spPr>
      </p:pic>
    </p:spTree>
    <p:extLst>
      <p:ext uri="{BB962C8B-B14F-4D97-AF65-F5344CB8AC3E}">
        <p14:creationId xmlns:p14="http://schemas.microsoft.com/office/powerpoint/2010/main" val="21100474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bwMode="auto">
          <a:xfrm flipV="1">
            <a:off x="-1188944" y="3540406"/>
            <a:ext cx="9637486" cy="725714"/>
          </a:xfrm>
          <a:prstGeom prst="line">
            <a:avLst/>
          </a:prstGeom>
          <a:noFill/>
          <a:ln w="9525" cap="flat" cmpd="sng" algn="ctr">
            <a:noFill/>
            <a:prstDash val="solid"/>
            <a:round/>
            <a:headEnd type="none" w="med" len="med"/>
            <a:tailEnd type="none" w="med" len="med"/>
          </a:ln>
          <a:effectLst/>
        </p:spPr>
      </p:cxnSp>
      <p:sp>
        <p:nvSpPr>
          <p:cNvPr id="12" name="Rectangle 16"/>
          <p:cNvSpPr>
            <a:spLocks noChangeArrowheads="1"/>
          </p:cNvSpPr>
          <p:nvPr/>
        </p:nvSpPr>
        <p:spPr bwMode="auto">
          <a:xfrm>
            <a:off x="146916" y="23827"/>
            <a:ext cx="8343900" cy="1089025"/>
          </a:xfrm>
          <a:prstGeom prst="rect">
            <a:avLst/>
          </a:prstGeom>
          <a:noFill/>
          <a:ln w="9525" algn="ctr">
            <a:noFill/>
            <a:miter lim="800000"/>
            <a:headEnd/>
            <a:tailEnd/>
          </a:ln>
        </p:spPr>
        <p:txBody>
          <a:bodyPr anchor="ctr"/>
          <a:lstStyle/>
          <a:p>
            <a:pPr marL="58738" algn="l">
              <a:tabLst>
                <a:tab pos="457200" algn="l"/>
              </a:tabLst>
            </a:pPr>
            <a:r>
              <a:rPr lang="en-GB" sz="2400" b="1" dirty="0" smtClean="0">
                <a:solidFill>
                  <a:schemeClr val="bg1"/>
                </a:solidFill>
                <a:latin typeface="Arial" pitchFamily="34" charset="0"/>
                <a:cs typeface="Arial" pitchFamily="34" charset="0"/>
              </a:rPr>
              <a:t>Outline</a:t>
            </a:r>
            <a:endParaRPr lang="en-US" sz="2400" b="1" dirty="0">
              <a:solidFill>
                <a:schemeClr val="bg1"/>
              </a:solidFill>
              <a:latin typeface="Arial" pitchFamily="34" charset="0"/>
              <a:cs typeface="Arial" pitchFamily="34" charset="0"/>
            </a:endParaRPr>
          </a:p>
        </p:txBody>
      </p:sp>
      <p:sp>
        <p:nvSpPr>
          <p:cNvPr id="19" name="Rectangle 7"/>
          <p:cNvSpPr>
            <a:spLocks noChangeArrowheads="1"/>
          </p:cNvSpPr>
          <p:nvPr/>
        </p:nvSpPr>
        <p:spPr bwMode="auto">
          <a:xfrm>
            <a:off x="893672" y="770497"/>
            <a:ext cx="7757959" cy="5318576"/>
          </a:xfrm>
          <a:prstGeom prst="rect">
            <a:avLst/>
          </a:prstGeom>
          <a:solidFill>
            <a:srgbClr val="CCD6E3"/>
          </a:solidFill>
          <a:ln w="9525">
            <a:noFill/>
            <a:miter lim="800000"/>
            <a:headEnd/>
            <a:tailEnd/>
          </a:ln>
        </p:spPr>
        <p:txBody>
          <a:bodyPr wrap="none" anchor="ctr"/>
          <a:lstStyle/>
          <a:p>
            <a:pPr algn="ctr" fontAlgn="base">
              <a:spcBef>
                <a:spcPct val="0"/>
              </a:spcBef>
              <a:spcAft>
                <a:spcPct val="0"/>
              </a:spcAft>
            </a:pPr>
            <a:endParaRPr lang="en-US" sz="1600" b="1" dirty="0">
              <a:solidFill>
                <a:srgbClr val="000000"/>
              </a:solidFill>
            </a:endParaRPr>
          </a:p>
        </p:txBody>
      </p:sp>
      <p:sp>
        <p:nvSpPr>
          <p:cNvPr id="46" name="Text Box 14"/>
          <p:cNvSpPr txBox="1">
            <a:spLocks noChangeArrowheads="1"/>
          </p:cNvSpPr>
          <p:nvPr/>
        </p:nvSpPr>
        <p:spPr bwMode="auto">
          <a:xfrm>
            <a:off x="1075766" y="2166129"/>
            <a:ext cx="6969738" cy="2301962"/>
          </a:xfrm>
          <a:prstGeom prst="rect">
            <a:avLst/>
          </a:prstGeom>
          <a:solidFill>
            <a:srgbClr val="8AA5CB"/>
          </a:solidFill>
          <a:ln w="9525">
            <a:solidFill>
              <a:srgbClr val="FFFFFF"/>
            </a:solidFill>
            <a:miter lim="800000"/>
            <a:headEnd/>
            <a:tailEnd/>
          </a:ln>
        </p:spPr>
        <p:txBody>
          <a:bodyPr anchor="ctr"/>
          <a:lstStyle/>
          <a:p>
            <a:r>
              <a:rPr lang="en-GB" sz="4000" b="1" dirty="0" smtClean="0">
                <a:solidFill>
                  <a:srgbClr val="FFFFFF"/>
                </a:solidFill>
                <a:latin typeface="+mn-lt"/>
              </a:rPr>
              <a:t>Compliance Actions Taken </a:t>
            </a:r>
          </a:p>
        </p:txBody>
      </p:sp>
      <p:pic>
        <p:nvPicPr>
          <p:cNvPr id="7" name="Picture 2"/>
          <p:cNvPicPr>
            <a:picLocks noChangeAspect="1" noChangeArrowheads="1"/>
          </p:cNvPicPr>
          <p:nvPr/>
        </p:nvPicPr>
        <p:blipFill>
          <a:blip r:embed="rId2"/>
          <a:srcRect/>
          <a:stretch>
            <a:fillRect/>
          </a:stretch>
        </p:blipFill>
        <p:spPr bwMode="auto">
          <a:xfrm>
            <a:off x="8023818" y="182667"/>
            <a:ext cx="932862" cy="759657"/>
          </a:xfrm>
          <a:prstGeom prst="rect">
            <a:avLst/>
          </a:prstGeom>
          <a:noFill/>
          <a:ln w="9525">
            <a:noFill/>
            <a:miter lim="800000"/>
            <a:headEnd/>
            <a:tailEnd/>
          </a:ln>
          <a:effectLst/>
        </p:spPr>
      </p:pic>
      <p:sp>
        <p:nvSpPr>
          <p:cNvPr id="2" name="Slide Number Placeholder 1"/>
          <p:cNvSpPr>
            <a:spLocks noGrp="1"/>
          </p:cNvSpPr>
          <p:nvPr>
            <p:ph type="sldNum" sz="quarter" idx="10"/>
          </p:nvPr>
        </p:nvSpPr>
        <p:spPr/>
        <p:txBody>
          <a:bodyPr/>
          <a:lstStyle/>
          <a:p>
            <a:fld id="{81EABA9D-6A4C-42F2-8E27-666F02BA572C}" type="slidenum">
              <a:rPr lang="en-US" smtClean="0"/>
              <a:pPr/>
              <a:t>6</a:t>
            </a:fld>
            <a:endParaRPr lang="en-US" dirty="0"/>
          </a:p>
        </p:txBody>
      </p:sp>
    </p:spTree>
    <p:extLst>
      <p:ext uri="{BB962C8B-B14F-4D97-AF65-F5344CB8AC3E}">
        <p14:creationId xmlns:p14="http://schemas.microsoft.com/office/powerpoint/2010/main" val="208298999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A172C33-7ECD-441A-8A50-B5CE69760CB0}" type="slidenum">
              <a:rPr lang="en-US" smtClean="0"/>
              <a:pPr>
                <a:defRPr/>
              </a:pPr>
              <a:t>7</a:t>
            </a:fld>
            <a:endParaRPr lang="en-US" dirty="0"/>
          </a:p>
        </p:txBody>
      </p:sp>
      <p:sp>
        <p:nvSpPr>
          <p:cNvPr id="20" name="TextBox 15"/>
          <p:cNvSpPr txBox="1">
            <a:spLocks noChangeArrowheads="1"/>
          </p:cNvSpPr>
          <p:nvPr/>
        </p:nvSpPr>
        <p:spPr bwMode="auto">
          <a:xfrm>
            <a:off x="523442" y="526265"/>
            <a:ext cx="8253998" cy="782989"/>
          </a:xfrm>
          <a:prstGeom prst="rect">
            <a:avLst/>
          </a:prstGeom>
          <a:solidFill>
            <a:srgbClr val="0C2D83"/>
          </a:solidFill>
          <a:ln>
            <a:solidFill>
              <a:schemeClr val="bg1"/>
            </a:solidFill>
          </a:ln>
          <a:scene3d>
            <a:camera prst="orthographicFront"/>
            <a:lightRig rig="threePt" dir="t"/>
          </a:scene3d>
          <a:sp3d>
            <a:bevelT prst="relaxedInset"/>
          </a:sp3d>
        </p:spPr>
        <p:txBody>
          <a:bodyPr lIns="0" tIns="0" rIns="0" bIns="0" anchor="ctr"/>
          <a:lstStyle/>
          <a:p>
            <a:pPr marL="234950" indent="-179388">
              <a:spcBef>
                <a:spcPts val="600"/>
              </a:spcBef>
              <a:spcAft>
                <a:spcPts val="600"/>
              </a:spcAft>
              <a:defRPr/>
            </a:pPr>
            <a:r>
              <a:rPr lang="en-US" sz="2800" b="1" dirty="0" smtClean="0">
                <a:solidFill>
                  <a:prstClr val="white"/>
                </a:solidFill>
                <a:effectLst>
                  <a:outerShdw blurRad="38100" dist="38100" dir="2700000" algn="tl">
                    <a:srgbClr val="000000">
                      <a:alpha val="43137"/>
                    </a:srgbClr>
                  </a:outerShdw>
                </a:effectLst>
                <a:latin typeface="+mn-lt"/>
              </a:rPr>
              <a:t>Compliance Actions Taken- Call Masking</a:t>
            </a:r>
          </a:p>
        </p:txBody>
      </p:sp>
      <p:sp>
        <p:nvSpPr>
          <p:cNvPr id="17" name="Folded Corner 16"/>
          <p:cNvSpPr/>
          <p:nvPr/>
        </p:nvSpPr>
        <p:spPr bwMode="auto">
          <a:xfrm>
            <a:off x="523442" y="1381991"/>
            <a:ext cx="8253998" cy="4925291"/>
          </a:xfrm>
          <a:prstGeom prst="foldedCorner">
            <a:avLst>
              <a:gd name="adj" fmla="val 5698"/>
            </a:avLst>
          </a:prstGeom>
          <a:noFill/>
          <a:ln w="9525" cap="flat" cmpd="sng" algn="ctr">
            <a:solidFill>
              <a:srgbClr val="336699"/>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457200" marR="0" indent="-457200" algn="just" defTabSz="914400" rtl="0" eaLnBrk="1" fontAlgn="base" latinLnBrk="0" hangingPunct="1">
              <a:lnSpc>
                <a:spcPct val="89000"/>
              </a:lnSpc>
              <a:spcBef>
                <a:spcPct val="0"/>
              </a:spcBef>
              <a:spcAft>
                <a:spcPts val="600"/>
              </a:spcAft>
              <a:buClrTx/>
              <a:buSzTx/>
              <a:buFont typeface="+mj-lt"/>
              <a:buAutoNum type="arabicPeriod"/>
              <a:tabLst/>
            </a:pPr>
            <a:r>
              <a:rPr lang="en-US" sz="2000" b="1" dirty="0" smtClean="0">
                <a:solidFill>
                  <a:srgbClr val="C00000"/>
                </a:solidFill>
                <a:latin typeface="Arial" charset="0"/>
                <a:cs typeface="Arial" charset="0"/>
              </a:rPr>
              <a:t>Direction:</a:t>
            </a:r>
            <a:r>
              <a:rPr lang="en-US" sz="2000" b="1" dirty="0" smtClean="0">
                <a:solidFill>
                  <a:srgbClr val="0C2D83"/>
                </a:solidFill>
                <a:latin typeface="Arial" charset="0"/>
                <a:cs typeface="Arial" charset="0"/>
              </a:rPr>
              <a:t> Letter written by the Commission to all licensees to cease and desist from all call masking activities, July 19 2017 with deadline set at 28 July 2017</a:t>
            </a:r>
          </a:p>
          <a:p>
            <a:pPr marL="457200" marR="0" indent="-457200" algn="just" defTabSz="914400" rtl="0" eaLnBrk="1" fontAlgn="base" latinLnBrk="0" hangingPunct="1">
              <a:lnSpc>
                <a:spcPct val="89000"/>
              </a:lnSpc>
              <a:spcBef>
                <a:spcPct val="0"/>
              </a:spcBef>
              <a:spcAft>
                <a:spcPts val="600"/>
              </a:spcAft>
              <a:buClrTx/>
              <a:buSzTx/>
              <a:buFont typeface="+mj-lt"/>
              <a:buAutoNum type="arabicPeriod"/>
              <a:tabLst/>
            </a:pPr>
            <a:r>
              <a:rPr lang="en-US" sz="2000" b="1" dirty="0" smtClean="0">
                <a:solidFill>
                  <a:srgbClr val="C00000"/>
                </a:solidFill>
                <a:latin typeface="Arial" charset="0"/>
                <a:cs typeface="Arial" charset="0"/>
              </a:rPr>
              <a:t>Stakeholders Engagement: </a:t>
            </a:r>
            <a:r>
              <a:rPr lang="en-US" sz="2000" b="1" dirty="0" smtClean="0">
                <a:solidFill>
                  <a:srgbClr val="0C2D83"/>
                </a:solidFill>
                <a:latin typeface="Arial" charset="0"/>
                <a:cs typeface="Arial" charset="0"/>
              </a:rPr>
              <a:t>The Commission held a stakeholders meeting with relevant licensees where a clear direction was re-iterated for all licensees to desist from the nefarious practice of call refiling and masking. 3 August 2017</a:t>
            </a:r>
          </a:p>
          <a:p>
            <a:pPr marL="457200" marR="0" indent="-457200" algn="just" defTabSz="914400" rtl="0" eaLnBrk="1" fontAlgn="base" latinLnBrk="0" hangingPunct="1">
              <a:lnSpc>
                <a:spcPct val="89000"/>
              </a:lnSpc>
              <a:spcBef>
                <a:spcPct val="0"/>
              </a:spcBef>
              <a:spcAft>
                <a:spcPts val="600"/>
              </a:spcAft>
              <a:buClrTx/>
              <a:buSzTx/>
              <a:buFont typeface="+mj-lt"/>
              <a:buAutoNum type="arabicPeriod"/>
              <a:tabLst/>
            </a:pPr>
            <a:r>
              <a:rPr lang="en-US" sz="2000" b="1" dirty="0" smtClean="0">
                <a:solidFill>
                  <a:srgbClr val="C00000"/>
                </a:solidFill>
                <a:latin typeface="Arial" charset="0"/>
                <a:cs typeface="Arial" charset="0"/>
              </a:rPr>
              <a:t>Investigative Committee: </a:t>
            </a:r>
            <a:r>
              <a:rPr lang="en-US" sz="2000" b="1" dirty="0" smtClean="0">
                <a:solidFill>
                  <a:srgbClr val="0C2D83"/>
                </a:solidFill>
                <a:latin typeface="Arial" charset="0"/>
                <a:cs typeface="Arial" charset="0"/>
              </a:rPr>
              <a:t>The Commission setup a Committee to investigate the issues, identify culprits and recommend appropriate sanctions. 3 August 2017</a:t>
            </a:r>
          </a:p>
          <a:p>
            <a:pPr marL="457200" marR="0" indent="-457200" algn="just" defTabSz="914400" rtl="0" eaLnBrk="1" fontAlgn="base" latinLnBrk="0" hangingPunct="1">
              <a:lnSpc>
                <a:spcPct val="89000"/>
              </a:lnSpc>
              <a:spcBef>
                <a:spcPct val="0"/>
              </a:spcBef>
              <a:spcAft>
                <a:spcPts val="600"/>
              </a:spcAft>
              <a:buClrTx/>
              <a:buSzTx/>
              <a:buFont typeface="+mj-lt"/>
              <a:buAutoNum type="arabicPeriod"/>
              <a:tabLst/>
            </a:pPr>
            <a:r>
              <a:rPr lang="en-US" sz="2000" b="1" dirty="0" smtClean="0">
                <a:solidFill>
                  <a:srgbClr val="C00000"/>
                </a:solidFill>
                <a:latin typeface="Arial" charset="0"/>
                <a:cs typeface="Arial" charset="0"/>
              </a:rPr>
              <a:t>Investigation:</a:t>
            </a:r>
            <a:r>
              <a:rPr lang="en-US" sz="2000" b="1" dirty="0" smtClean="0">
                <a:solidFill>
                  <a:srgbClr val="0C2D83"/>
                </a:solidFill>
                <a:latin typeface="Arial" charset="0"/>
                <a:cs typeface="Arial" charset="0"/>
              </a:rPr>
              <a:t> The Commission carried out network audit and data collection on licensees networks as part of the investigation process. 10 August to 26 September 2017</a:t>
            </a:r>
          </a:p>
          <a:p>
            <a:pPr marL="457200" marR="0" indent="-457200" algn="just" defTabSz="914400" rtl="0" eaLnBrk="1" fontAlgn="base" latinLnBrk="0" hangingPunct="1">
              <a:lnSpc>
                <a:spcPct val="89000"/>
              </a:lnSpc>
              <a:spcBef>
                <a:spcPct val="0"/>
              </a:spcBef>
              <a:spcAft>
                <a:spcPts val="600"/>
              </a:spcAft>
              <a:buClrTx/>
              <a:buSzTx/>
              <a:buFont typeface="+mj-lt"/>
              <a:buAutoNum type="arabicPeriod"/>
              <a:tabLst/>
            </a:pPr>
            <a:r>
              <a:rPr lang="en-US" sz="2000" b="1" dirty="0">
                <a:solidFill>
                  <a:srgbClr val="C00000"/>
                </a:solidFill>
                <a:latin typeface="Arial" charset="0"/>
                <a:cs typeface="Arial" charset="0"/>
              </a:rPr>
              <a:t>Data Analysis:</a:t>
            </a:r>
            <a:r>
              <a:rPr lang="en-US" sz="2000" b="1" dirty="0" smtClean="0">
                <a:solidFill>
                  <a:srgbClr val="FF0000"/>
                </a:solidFill>
                <a:latin typeface="Arial" charset="0"/>
                <a:cs typeface="Arial" charset="0"/>
              </a:rPr>
              <a:t> </a:t>
            </a:r>
            <a:r>
              <a:rPr lang="en-US" sz="2000" b="1" dirty="0" smtClean="0">
                <a:solidFill>
                  <a:schemeClr val="accent1"/>
                </a:solidFill>
                <a:latin typeface="Arial" charset="0"/>
                <a:cs typeface="Arial" charset="0"/>
              </a:rPr>
              <a:t>Data analysis started on October 10</a:t>
            </a:r>
            <a:r>
              <a:rPr lang="en-US" sz="2000" b="1" baseline="30000" dirty="0" smtClean="0">
                <a:solidFill>
                  <a:schemeClr val="accent1"/>
                </a:solidFill>
                <a:latin typeface="Arial" charset="0"/>
                <a:cs typeface="Arial" charset="0"/>
              </a:rPr>
              <a:t>th</a:t>
            </a:r>
            <a:r>
              <a:rPr lang="en-US" sz="2000" b="1" dirty="0" smtClean="0">
                <a:solidFill>
                  <a:schemeClr val="accent1"/>
                </a:solidFill>
                <a:latin typeface="Arial" charset="0"/>
                <a:cs typeface="Arial" charset="0"/>
              </a:rPr>
              <a:t> and an interim report was submitted to Management on 14</a:t>
            </a:r>
            <a:r>
              <a:rPr lang="en-US" sz="2000" b="1" baseline="30000" dirty="0" smtClean="0">
                <a:solidFill>
                  <a:schemeClr val="accent1"/>
                </a:solidFill>
                <a:latin typeface="Arial" charset="0"/>
                <a:cs typeface="Arial" charset="0"/>
              </a:rPr>
              <a:t>th</a:t>
            </a:r>
            <a:r>
              <a:rPr lang="en-US" sz="2000" b="1" dirty="0" smtClean="0">
                <a:solidFill>
                  <a:schemeClr val="accent1"/>
                </a:solidFill>
                <a:latin typeface="Arial" charset="0"/>
                <a:cs typeface="Arial" charset="0"/>
              </a:rPr>
              <a:t> December 2017</a:t>
            </a:r>
            <a:endParaRPr lang="en-US" sz="2000" b="1" dirty="0" smtClean="0">
              <a:solidFill>
                <a:srgbClr val="0C2D83"/>
              </a:solidFill>
              <a:latin typeface="Arial" charset="0"/>
              <a:cs typeface="Arial" charset="0"/>
            </a:endParaRPr>
          </a:p>
          <a:p>
            <a:pPr marL="457200" marR="0" indent="-457200" algn="just" defTabSz="914400" rtl="0" eaLnBrk="1" fontAlgn="base" latinLnBrk="0" hangingPunct="1">
              <a:lnSpc>
                <a:spcPct val="89000"/>
              </a:lnSpc>
              <a:spcBef>
                <a:spcPct val="0"/>
              </a:spcBef>
              <a:spcAft>
                <a:spcPct val="0"/>
              </a:spcAft>
              <a:buClrTx/>
              <a:buSzTx/>
              <a:buFont typeface="+mj-lt"/>
              <a:buAutoNum type="arabicPeriod"/>
              <a:tabLst/>
            </a:pPr>
            <a:endParaRPr lang="en-US" sz="2000" b="1" dirty="0" smtClean="0">
              <a:solidFill>
                <a:srgbClr val="0C2D83"/>
              </a:solidFill>
              <a:latin typeface="Arial" charset="0"/>
              <a:cs typeface="Arial" charset="0"/>
            </a:endParaRPr>
          </a:p>
        </p:txBody>
      </p:sp>
      <p:pic>
        <p:nvPicPr>
          <p:cNvPr id="5" name="Picture 2"/>
          <p:cNvPicPr>
            <a:picLocks noChangeAspect="1" noChangeArrowheads="1"/>
          </p:cNvPicPr>
          <p:nvPr/>
        </p:nvPicPr>
        <p:blipFill>
          <a:blip r:embed="rId2"/>
          <a:srcRect/>
          <a:stretch>
            <a:fillRect/>
          </a:stretch>
        </p:blipFill>
        <p:spPr bwMode="auto">
          <a:xfrm>
            <a:off x="8094517" y="47585"/>
            <a:ext cx="893335" cy="658998"/>
          </a:xfrm>
          <a:prstGeom prst="rect">
            <a:avLst/>
          </a:prstGeom>
          <a:noFill/>
          <a:ln w="9525">
            <a:noFill/>
            <a:miter lim="800000"/>
            <a:headEnd/>
            <a:tailEnd/>
          </a:ln>
          <a:effectLst/>
        </p:spPr>
      </p:pic>
    </p:spTree>
    <p:extLst>
      <p:ext uri="{BB962C8B-B14F-4D97-AF65-F5344CB8AC3E}">
        <p14:creationId xmlns:p14="http://schemas.microsoft.com/office/powerpoint/2010/main" val="83280850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A172C33-7ECD-441A-8A50-B5CE69760CB0}" type="slidenum">
              <a:rPr lang="en-US" smtClean="0"/>
              <a:pPr>
                <a:defRPr/>
              </a:pPr>
              <a:t>8</a:t>
            </a:fld>
            <a:endParaRPr lang="en-US" dirty="0"/>
          </a:p>
        </p:txBody>
      </p:sp>
      <p:sp>
        <p:nvSpPr>
          <p:cNvPr id="20" name="TextBox 15"/>
          <p:cNvSpPr txBox="1">
            <a:spLocks noChangeArrowheads="1"/>
          </p:cNvSpPr>
          <p:nvPr/>
        </p:nvSpPr>
        <p:spPr bwMode="auto">
          <a:xfrm>
            <a:off x="523442" y="526265"/>
            <a:ext cx="8253998" cy="782989"/>
          </a:xfrm>
          <a:prstGeom prst="rect">
            <a:avLst/>
          </a:prstGeom>
          <a:solidFill>
            <a:srgbClr val="0C2D83"/>
          </a:solidFill>
          <a:ln>
            <a:solidFill>
              <a:schemeClr val="bg1"/>
            </a:solidFill>
          </a:ln>
          <a:scene3d>
            <a:camera prst="orthographicFront"/>
            <a:lightRig rig="threePt" dir="t"/>
          </a:scene3d>
          <a:sp3d>
            <a:bevelT prst="relaxedInset"/>
          </a:sp3d>
        </p:spPr>
        <p:txBody>
          <a:bodyPr lIns="0" tIns="0" rIns="0" bIns="0" anchor="ctr"/>
          <a:lstStyle/>
          <a:p>
            <a:pPr marL="234950" indent="-179388">
              <a:spcBef>
                <a:spcPts val="600"/>
              </a:spcBef>
              <a:spcAft>
                <a:spcPts val="600"/>
              </a:spcAft>
              <a:defRPr/>
            </a:pPr>
            <a:r>
              <a:rPr lang="en-US" sz="2800" b="1" dirty="0" smtClean="0">
                <a:solidFill>
                  <a:prstClr val="white"/>
                </a:solidFill>
                <a:effectLst>
                  <a:outerShdw blurRad="38100" dist="38100" dir="2700000" algn="tl">
                    <a:srgbClr val="000000">
                      <a:alpha val="43137"/>
                    </a:srgbClr>
                  </a:outerShdw>
                </a:effectLst>
                <a:latin typeface="+mn-lt"/>
              </a:rPr>
              <a:t>Compliance Actions Taken- Call Masking Cont’d</a:t>
            </a:r>
          </a:p>
        </p:txBody>
      </p:sp>
      <p:sp>
        <p:nvSpPr>
          <p:cNvPr id="17" name="Folded Corner 16"/>
          <p:cNvSpPr/>
          <p:nvPr/>
        </p:nvSpPr>
        <p:spPr bwMode="auto">
          <a:xfrm>
            <a:off x="523442" y="1381991"/>
            <a:ext cx="8253998" cy="4925291"/>
          </a:xfrm>
          <a:prstGeom prst="foldedCorner">
            <a:avLst>
              <a:gd name="adj" fmla="val 5698"/>
            </a:avLst>
          </a:prstGeom>
          <a:noFill/>
          <a:ln w="9525" cap="flat" cmpd="sng" algn="ctr">
            <a:solidFill>
              <a:srgbClr val="336699"/>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457200" indent="-457200" algn="just">
              <a:lnSpc>
                <a:spcPct val="89000"/>
              </a:lnSpc>
              <a:spcAft>
                <a:spcPts val="600"/>
              </a:spcAft>
              <a:buFont typeface="+mj-lt"/>
              <a:buAutoNum type="arabicPeriod" startAt="6"/>
            </a:pPr>
            <a:r>
              <a:rPr lang="en-US" sz="2000" b="1" dirty="0">
                <a:solidFill>
                  <a:srgbClr val="C00000"/>
                </a:solidFill>
                <a:latin typeface="Arial" charset="0"/>
                <a:cs typeface="Arial" charset="0"/>
              </a:rPr>
              <a:t>Notice of License Suspension:</a:t>
            </a:r>
            <a:r>
              <a:rPr lang="en-US" sz="2000" b="1" dirty="0">
                <a:solidFill>
                  <a:srgbClr val="0C2D83"/>
                </a:solidFill>
                <a:latin typeface="Arial" charset="0"/>
                <a:cs typeface="Arial" charset="0"/>
              </a:rPr>
              <a:t> Notice of suspension of operating license issued to clearinghouses that investigation showed are involved in call refiling and masking </a:t>
            </a:r>
            <a:r>
              <a:rPr lang="en-US" sz="2000" b="1" dirty="0" smtClean="0">
                <a:solidFill>
                  <a:srgbClr val="0C2D83"/>
                </a:solidFill>
                <a:latin typeface="Arial" charset="0"/>
                <a:cs typeface="Arial" charset="0"/>
              </a:rPr>
              <a:t>activities January 12</a:t>
            </a:r>
            <a:r>
              <a:rPr lang="en-US" sz="2000" b="1" baseline="30000" dirty="0" smtClean="0">
                <a:solidFill>
                  <a:srgbClr val="0C2D83"/>
                </a:solidFill>
                <a:latin typeface="Arial" charset="0"/>
                <a:cs typeface="Arial" charset="0"/>
              </a:rPr>
              <a:t>th</a:t>
            </a:r>
            <a:r>
              <a:rPr lang="en-US" sz="2000" b="1" dirty="0" smtClean="0">
                <a:solidFill>
                  <a:srgbClr val="0C2D83"/>
                </a:solidFill>
                <a:latin typeface="Arial" charset="0"/>
                <a:cs typeface="Arial" charset="0"/>
              </a:rPr>
              <a:t> 2018 with written submission due 31</a:t>
            </a:r>
            <a:r>
              <a:rPr lang="en-US" sz="2000" b="1" baseline="30000" dirty="0" smtClean="0">
                <a:solidFill>
                  <a:srgbClr val="0C2D83"/>
                </a:solidFill>
                <a:latin typeface="Arial" charset="0"/>
                <a:cs typeface="Arial" charset="0"/>
              </a:rPr>
              <a:t>st</a:t>
            </a:r>
            <a:r>
              <a:rPr lang="en-US" sz="2000" b="1" dirty="0" smtClean="0">
                <a:solidFill>
                  <a:srgbClr val="0C2D83"/>
                </a:solidFill>
                <a:latin typeface="Arial" charset="0"/>
                <a:cs typeface="Arial" charset="0"/>
              </a:rPr>
              <a:t> Jan. 2018</a:t>
            </a:r>
            <a:endParaRPr lang="en-US" sz="2000" b="1" dirty="0">
              <a:solidFill>
                <a:srgbClr val="0C2D83"/>
              </a:solidFill>
              <a:latin typeface="Arial" charset="0"/>
              <a:cs typeface="Arial" charset="0"/>
            </a:endParaRPr>
          </a:p>
          <a:p>
            <a:pPr marL="457200" marR="0" indent="-457200" algn="just" defTabSz="914400" rtl="0" eaLnBrk="1" fontAlgn="base" latinLnBrk="0" hangingPunct="1">
              <a:lnSpc>
                <a:spcPct val="89000"/>
              </a:lnSpc>
              <a:spcBef>
                <a:spcPct val="0"/>
              </a:spcBef>
              <a:spcAft>
                <a:spcPts val="600"/>
              </a:spcAft>
              <a:buClrTx/>
              <a:buSzTx/>
              <a:buFont typeface="+mj-lt"/>
              <a:buAutoNum type="arabicPeriod" startAt="6"/>
              <a:tabLst/>
            </a:pPr>
            <a:r>
              <a:rPr lang="en-US" sz="2000" b="1" dirty="0" smtClean="0">
                <a:solidFill>
                  <a:srgbClr val="C00000"/>
                </a:solidFill>
                <a:latin typeface="Arial" charset="0"/>
                <a:cs typeface="Arial" charset="0"/>
              </a:rPr>
              <a:t>Investigative Hearing:</a:t>
            </a:r>
            <a:r>
              <a:rPr lang="en-US" sz="2000" b="1" dirty="0" smtClean="0">
                <a:solidFill>
                  <a:srgbClr val="0C2D83"/>
                </a:solidFill>
                <a:latin typeface="Arial" charset="0"/>
                <a:cs typeface="Arial" charset="0"/>
              </a:rPr>
              <a:t> Based on our principle of fair hearing, we invited all those in the first leg of our investigation to come forward to clear some discrepancies seen during our investigation 24</a:t>
            </a:r>
            <a:r>
              <a:rPr lang="en-US" sz="2000" b="1" baseline="30000" dirty="0" smtClean="0">
                <a:solidFill>
                  <a:srgbClr val="0C2D83"/>
                </a:solidFill>
                <a:latin typeface="Arial" charset="0"/>
                <a:cs typeface="Arial" charset="0"/>
              </a:rPr>
              <a:t>th</a:t>
            </a:r>
            <a:r>
              <a:rPr lang="en-US" sz="2000" b="1" dirty="0" smtClean="0">
                <a:solidFill>
                  <a:srgbClr val="0C2D83"/>
                </a:solidFill>
                <a:latin typeface="Arial" charset="0"/>
                <a:cs typeface="Arial" charset="0"/>
              </a:rPr>
              <a:t> and 31</a:t>
            </a:r>
            <a:r>
              <a:rPr lang="en-US" sz="2000" b="1" baseline="30000" dirty="0" smtClean="0">
                <a:solidFill>
                  <a:srgbClr val="0C2D83"/>
                </a:solidFill>
                <a:latin typeface="Arial" charset="0"/>
                <a:cs typeface="Arial" charset="0"/>
              </a:rPr>
              <a:t>st</a:t>
            </a:r>
            <a:r>
              <a:rPr lang="en-US" sz="2000" b="1" dirty="0" smtClean="0">
                <a:solidFill>
                  <a:srgbClr val="0C2D83"/>
                </a:solidFill>
                <a:latin typeface="Arial" charset="0"/>
                <a:cs typeface="Arial" charset="0"/>
              </a:rPr>
              <a:t> January 2018. ONSA and DSS participated in these hearing</a:t>
            </a:r>
          </a:p>
          <a:p>
            <a:pPr marL="457200" marR="0" indent="-457200" algn="just" defTabSz="914400" rtl="0" eaLnBrk="1" fontAlgn="base" latinLnBrk="0" hangingPunct="1">
              <a:lnSpc>
                <a:spcPct val="89000"/>
              </a:lnSpc>
              <a:spcBef>
                <a:spcPct val="0"/>
              </a:spcBef>
              <a:spcAft>
                <a:spcPts val="600"/>
              </a:spcAft>
              <a:buClrTx/>
              <a:buSzTx/>
              <a:buFont typeface="+mj-lt"/>
              <a:buAutoNum type="arabicPeriod" startAt="6"/>
              <a:tabLst/>
            </a:pPr>
            <a:r>
              <a:rPr lang="en-US" sz="2000" b="1" dirty="0" smtClean="0">
                <a:solidFill>
                  <a:srgbClr val="C00000"/>
                </a:solidFill>
                <a:latin typeface="Arial" charset="0"/>
                <a:cs typeface="Arial" charset="0"/>
              </a:rPr>
              <a:t>Evaluation of Submissions:</a:t>
            </a:r>
            <a:r>
              <a:rPr lang="en-US" sz="2000" b="1" dirty="0" smtClean="0">
                <a:solidFill>
                  <a:srgbClr val="0C2D83"/>
                </a:solidFill>
                <a:latin typeface="Arial" charset="0"/>
                <a:cs typeface="Arial" charset="0"/>
              </a:rPr>
              <a:t> The Commission carried out evaluation of the final submissions of the implicated companies at this level and made some recommendations to Management </a:t>
            </a:r>
          </a:p>
          <a:p>
            <a:pPr marL="457200" marR="0" indent="-457200" algn="just" defTabSz="914400" rtl="0" eaLnBrk="1" fontAlgn="base" latinLnBrk="0" hangingPunct="1">
              <a:lnSpc>
                <a:spcPct val="89000"/>
              </a:lnSpc>
              <a:spcBef>
                <a:spcPct val="0"/>
              </a:spcBef>
              <a:spcAft>
                <a:spcPct val="0"/>
              </a:spcAft>
              <a:buClrTx/>
              <a:buSzTx/>
              <a:buFont typeface="+mj-lt"/>
              <a:buAutoNum type="arabicPeriod" startAt="6"/>
              <a:tabLst/>
            </a:pPr>
            <a:endParaRPr lang="en-US" sz="2000" b="1" dirty="0" smtClean="0">
              <a:solidFill>
                <a:srgbClr val="0C2D83"/>
              </a:solidFill>
              <a:latin typeface="Arial" charset="0"/>
              <a:cs typeface="Arial" charset="0"/>
            </a:endParaRPr>
          </a:p>
        </p:txBody>
      </p:sp>
      <p:pic>
        <p:nvPicPr>
          <p:cNvPr id="5" name="Picture 2"/>
          <p:cNvPicPr>
            <a:picLocks noChangeAspect="1" noChangeArrowheads="1"/>
          </p:cNvPicPr>
          <p:nvPr/>
        </p:nvPicPr>
        <p:blipFill>
          <a:blip r:embed="rId2"/>
          <a:srcRect/>
          <a:stretch>
            <a:fillRect/>
          </a:stretch>
        </p:blipFill>
        <p:spPr bwMode="auto">
          <a:xfrm>
            <a:off x="8094517" y="47585"/>
            <a:ext cx="893335" cy="658998"/>
          </a:xfrm>
          <a:prstGeom prst="rect">
            <a:avLst/>
          </a:prstGeom>
          <a:noFill/>
          <a:ln w="9525">
            <a:noFill/>
            <a:miter lim="800000"/>
            <a:headEnd/>
            <a:tailEnd/>
          </a:ln>
          <a:effectLst/>
        </p:spPr>
      </p:pic>
    </p:spTree>
    <p:extLst>
      <p:ext uri="{BB962C8B-B14F-4D97-AF65-F5344CB8AC3E}">
        <p14:creationId xmlns:p14="http://schemas.microsoft.com/office/powerpoint/2010/main" val="292965447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A172C33-7ECD-441A-8A50-B5CE69760CB0}" type="slidenum">
              <a:rPr lang="en-US" smtClean="0"/>
              <a:pPr>
                <a:defRPr/>
              </a:pPr>
              <a:t>9</a:t>
            </a:fld>
            <a:endParaRPr lang="en-US" dirty="0"/>
          </a:p>
        </p:txBody>
      </p:sp>
      <p:sp>
        <p:nvSpPr>
          <p:cNvPr id="20" name="TextBox 15"/>
          <p:cNvSpPr txBox="1">
            <a:spLocks noChangeArrowheads="1"/>
          </p:cNvSpPr>
          <p:nvPr/>
        </p:nvSpPr>
        <p:spPr bwMode="auto">
          <a:xfrm>
            <a:off x="523442" y="526265"/>
            <a:ext cx="8253998" cy="782989"/>
          </a:xfrm>
          <a:prstGeom prst="rect">
            <a:avLst/>
          </a:prstGeom>
          <a:solidFill>
            <a:srgbClr val="0C2D83"/>
          </a:solidFill>
          <a:ln>
            <a:solidFill>
              <a:schemeClr val="bg1"/>
            </a:solidFill>
          </a:ln>
          <a:scene3d>
            <a:camera prst="orthographicFront"/>
            <a:lightRig rig="threePt" dir="t"/>
          </a:scene3d>
          <a:sp3d>
            <a:bevelT prst="relaxedInset"/>
          </a:sp3d>
        </p:spPr>
        <p:txBody>
          <a:bodyPr lIns="0" tIns="0" rIns="0" bIns="0" anchor="ctr"/>
          <a:lstStyle/>
          <a:p>
            <a:pPr marL="234950" indent="-179388">
              <a:spcBef>
                <a:spcPts val="600"/>
              </a:spcBef>
              <a:spcAft>
                <a:spcPts val="600"/>
              </a:spcAft>
              <a:defRPr/>
            </a:pPr>
            <a:r>
              <a:rPr lang="en-US" sz="2800" b="1" dirty="0" smtClean="0">
                <a:solidFill>
                  <a:prstClr val="white"/>
                </a:solidFill>
                <a:effectLst>
                  <a:outerShdw blurRad="38100" dist="38100" dir="2700000" algn="tl">
                    <a:srgbClr val="000000">
                      <a:alpha val="43137"/>
                    </a:srgbClr>
                  </a:outerShdw>
                </a:effectLst>
                <a:latin typeface="+mn-lt"/>
              </a:rPr>
              <a:t>Compliance Actions Taken – SIM Card</a:t>
            </a:r>
          </a:p>
        </p:txBody>
      </p:sp>
      <p:sp>
        <p:nvSpPr>
          <p:cNvPr id="17" name="Folded Corner 16"/>
          <p:cNvSpPr/>
          <p:nvPr/>
        </p:nvSpPr>
        <p:spPr bwMode="auto">
          <a:xfrm>
            <a:off x="523442" y="1381991"/>
            <a:ext cx="8253998" cy="4925291"/>
          </a:xfrm>
          <a:prstGeom prst="foldedCorner">
            <a:avLst>
              <a:gd name="adj" fmla="val 5698"/>
            </a:avLst>
          </a:prstGeom>
          <a:noFill/>
          <a:ln w="9525" cap="flat" cmpd="sng" algn="ctr">
            <a:solidFill>
              <a:srgbClr val="336699"/>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457200" indent="-457200" algn="just">
              <a:lnSpc>
                <a:spcPct val="89000"/>
              </a:lnSpc>
              <a:spcAft>
                <a:spcPts val="600"/>
              </a:spcAft>
              <a:buFont typeface="+mj-lt"/>
              <a:buAutoNum type="arabicPeriod"/>
            </a:pPr>
            <a:r>
              <a:rPr lang="en-US" sz="1900" b="1" dirty="0" smtClean="0">
                <a:solidFill>
                  <a:srgbClr val="C00000"/>
                </a:solidFill>
                <a:latin typeface="Arial" charset="0"/>
                <a:cs typeface="Arial" charset="0"/>
              </a:rPr>
              <a:t>Stakeholders Engagement:</a:t>
            </a:r>
            <a:r>
              <a:rPr lang="en-US" sz="1900" b="1" dirty="0" smtClean="0">
                <a:solidFill>
                  <a:srgbClr val="0C2D83"/>
                </a:solidFill>
                <a:latin typeface="Arial" charset="0"/>
                <a:cs typeface="Arial" charset="0"/>
              </a:rPr>
              <a:t> </a:t>
            </a:r>
            <a:r>
              <a:rPr lang="en-US" sz="1900" b="1" dirty="0">
                <a:solidFill>
                  <a:srgbClr val="0C2D83"/>
                </a:solidFill>
                <a:latin typeface="Arial" charset="0"/>
                <a:cs typeface="Arial" charset="0"/>
              </a:rPr>
              <a:t>Following several reports on the availability of pre-registered SIM Cards in the open market and the several challenges faced by Security Agencies in tracking criminals using improperly registered SIMs, the Commission met with all relevant stakeholders on the 30th October 2017. </a:t>
            </a:r>
          </a:p>
          <a:p>
            <a:pPr marL="457200" marR="0" indent="-457200" algn="just" defTabSz="914400" rtl="0" eaLnBrk="1" fontAlgn="base" latinLnBrk="0" hangingPunct="1">
              <a:lnSpc>
                <a:spcPct val="89000"/>
              </a:lnSpc>
              <a:spcBef>
                <a:spcPct val="0"/>
              </a:spcBef>
              <a:spcAft>
                <a:spcPts val="600"/>
              </a:spcAft>
              <a:buClrTx/>
              <a:buSzTx/>
              <a:buFont typeface="+mj-lt"/>
              <a:buAutoNum type="arabicPeriod"/>
              <a:tabLst/>
            </a:pPr>
            <a:r>
              <a:rPr lang="en-US" sz="1900" b="1" dirty="0" smtClean="0">
                <a:solidFill>
                  <a:srgbClr val="C00000"/>
                </a:solidFill>
                <a:latin typeface="Arial" charset="0"/>
                <a:cs typeface="Arial" charset="0"/>
              </a:rPr>
              <a:t>Industry Taskforce: </a:t>
            </a:r>
            <a:r>
              <a:rPr lang="en-US" sz="1900" b="1" dirty="0">
                <a:solidFill>
                  <a:srgbClr val="0C2D83"/>
                </a:solidFill>
                <a:latin typeface="Arial" charset="0"/>
                <a:cs typeface="Arial" charset="0"/>
              </a:rPr>
              <a:t>Arising from the above </a:t>
            </a:r>
            <a:r>
              <a:rPr lang="en-US" sz="1900" b="1" dirty="0" smtClean="0">
                <a:solidFill>
                  <a:srgbClr val="0C2D83"/>
                </a:solidFill>
                <a:latin typeface="Arial" charset="0"/>
                <a:cs typeface="Arial" charset="0"/>
              </a:rPr>
              <a:t>engagement session, the Commission setup a multi-stakeholder taskforce (NCC, MNOs &amp; ONSA) to investigate the issues come up with the resolutions to tackle the menace of Pre-registered SIM cards</a:t>
            </a:r>
          </a:p>
          <a:p>
            <a:pPr marL="457200" indent="-457200" algn="just">
              <a:lnSpc>
                <a:spcPct val="89000"/>
              </a:lnSpc>
              <a:spcAft>
                <a:spcPts val="600"/>
              </a:spcAft>
              <a:buFont typeface="+mj-lt"/>
              <a:buAutoNum type="arabicPeriod"/>
            </a:pPr>
            <a:r>
              <a:rPr lang="en-US" sz="1900" b="1" dirty="0" smtClean="0">
                <a:solidFill>
                  <a:srgbClr val="C00000"/>
                </a:solidFill>
                <a:latin typeface="Arial" charset="0"/>
                <a:cs typeface="Arial" charset="0"/>
              </a:rPr>
              <a:t>TOR: </a:t>
            </a:r>
            <a:r>
              <a:rPr lang="en-US" sz="1900" b="1" dirty="0">
                <a:solidFill>
                  <a:srgbClr val="0C2D83"/>
                </a:solidFill>
                <a:latin typeface="Arial" charset="0"/>
                <a:cs typeface="Arial" charset="0"/>
              </a:rPr>
              <a:t>The Commission </a:t>
            </a:r>
            <a:r>
              <a:rPr lang="en-US" sz="1900" b="1" dirty="0" smtClean="0">
                <a:solidFill>
                  <a:srgbClr val="0C2D83"/>
                </a:solidFill>
                <a:latin typeface="Arial" charset="0"/>
                <a:cs typeface="Arial" charset="0"/>
              </a:rPr>
              <a:t>gave a nine items TOR to the task force and a deadline of six week to submit an interim and a final report thereafter. </a:t>
            </a:r>
            <a:endParaRPr lang="en-US" sz="1900" b="1" dirty="0">
              <a:solidFill>
                <a:srgbClr val="0C2D83"/>
              </a:solidFill>
              <a:latin typeface="Arial" charset="0"/>
              <a:cs typeface="Arial" charset="0"/>
            </a:endParaRPr>
          </a:p>
          <a:p>
            <a:pPr marL="457200" marR="0" indent="-457200" algn="just" defTabSz="914400" rtl="0" eaLnBrk="1" fontAlgn="base" latinLnBrk="0" hangingPunct="1">
              <a:lnSpc>
                <a:spcPct val="89000"/>
              </a:lnSpc>
              <a:spcBef>
                <a:spcPct val="0"/>
              </a:spcBef>
              <a:spcAft>
                <a:spcPts val="600"/>
              </a:spcAft>
              <a:buClrTx/>
              <a:buSzTx/>
              <a:buFont typeface="+mj-lt"/>
              <a:buAutoNum type="arabicPeriod"/>
              <a:tabLst/>
            </a:pPr>
            <a:r>
              <a:rPr lang="en-US" sz="1900" b="1" dirty="0" smtClean="0">
                <a:solidFill>
                  <a:srgbClr val="C00000"/>
                </a:solidFill>
                <a:latin typeface="Arial" charset="0"/>
                <a:cs typeface="Arial" charset="0"/>
              </a:rPr>
              <a:t>Taskforce Activities:</a:t>
            </a:r>
            <a:r>
              <a:rPr lang="en-US" sz="1900" b="1" dirty="0" smtClean="0">
                <a:solidFill>
                  <a:srgbClr val="0C2D83"/>
                </a:solidFill>
                <a:latin typeface="Arial" charset="0"/>
                <a:cs typeface="Arial" charset="0"/>
              </a:rPr>
              <a:t> The Taskforce held its inaugural meeting on 13</a:t>
            </a:r>
            <a:r>
              <a:rPr lang="en-US" sz="1900" b="1" baseline="30000" dirty="0" smtClean="0">
                <a:solidFill>
                  <a:srgbClr val="0C2D83"/>
                </a:solidFill>
                <a:latin typeface="Arial" charset="0"/>
                <a:cs typeface="Arial" charset="0"/>
              </a:rPr>
              <a:t>th</a:t>
            </a:r>
            <a:r>
              <a:rPr lang="en-US" sz="1900" b="1" dirty="0" smtClean="0">
                <a:solidFill>
                  <a:srgbClr val="0C2D83"/>
                </a:solidFill>
                <a:latin typeface="Arial" charset="0"/>
                <a:cs typeface="Arial" charset="0"/>
              </a:rPr>
              <a:t> November, received presentation on SIM registration process from the MNOs on 20</a:t>
            </a:r>
            <a:r>
              <a:rPr lang="en-US" sz="1900" b="1" baseline="30000" dirty="0" smtClean="0">
                <a:solidFill>
                  <a:srgbClr val="0C2D83"/>
                </a:solidFill>
                <a:latin typeface="Arial" charset="0"/>
                <a:cs typeface="Arial" charset="0"/>
              </a:rPr>
              <a:t>th</a:t>
            </a:r>
            <a:r>
              <a:rPr lang="en-US" sz="1900" b="1" dirty="0" smtClean="0">
                <a:solidFill>
                  <a:srgbClr val="0C2D83"/>
                </a:solidFill>
                <a:latin typeface="Arial" charset="0"/>
                <a:cs typeface="Arial" charset="0"/>
              </a:rPr>
              <a:t> November, carried out further spot checks on the SIM Registration back-end of MNO on 5</a:t>
            </a:r>
            <a:r>
              <a:rPr lang="en-US" sz="1900" b="1" baseline="30000" dirty="0" smtClean="0">
                <a:solidFill>
                  <a:srgbClr val="0C2D83"/>
                </a:solidFill>
                <a:latin typeface="Arial" charset="0"/>
                <a:cs typeface="Arial" charset="0"/>
              </a:rPr>
              <a:t>th</a:t>
            </a:r>
            <a:r>
              <a:rPr lang="en-US" sz="1900" b="1" dirty="0">
                <a:solidFill>
                  <a:srgbClr val="0C2D83"/>
                </a:solidFill>
                <a:latin typeface="Arial" charset="0"/>
                <a:cs typeface="Arial" charset="0"/>
              </a:rPr>
              <a:t> </a:t>
            </a:r>
            <a:r>
              <a:rPr lang="en-US" sz="1900" b="1" dirty="0" smtClean="0">
                <a:solidFill>
                  <a:srgbClr val="0C2D83"/>
                </a:solidFill>
                <a:latin typeface="Arial" charset="0"/>
                <a:cs typeface="Arial" charset="0"/>
              </a:rPr>
              <a:t>– 6</a:t>
            </a:r>
            <a:r>
              <a:rPr lang="en-US" sz="1900" b="1" baseline="30000" dirty="0" smtClean="0">
                <a:solidFill>
                  <a:srgbClr val="0C2D83"/>
                </a:solidFill>
                <a:latin typeface="Arial" charset="0"/>
                <a:cs typeface="Arial" charset="0"/>
              </a:rPr>
              <a:t>th</a:t>
            </a:r>
            <a:r>
              <a:rPr lang="en-US" sz="1900" b="1" dirty="0" smtClean="0">
                <a:solidFill>
                  <a:srgbClr val="0C2D83"/>
                </a:solidFill>
                <a:latin typeface="Arial" charset="0"/>
                <a:cs typeface="Arial" charset="0"/>
              </a:rPr>
              <a:t> December 2017.</a:t>
            </a:r>
          </a:p>
        </p:txBody>
      </p:sp>
      <p:pic>
        <p:nvPicPr>
          <p:cNvPr id="5" name="Picture 2"/>
          <p:cNvPicPr>
            <a:picLocks noChangeAspect="1" noChangeArrowheads="1"/>
          </p:cNvPicPr>
          <p:nvPr/>
        </p:nvPicPr>
        <p:blipFill>
          <a:blip r:embed="rId2"/>
          <a:srcRect/>
          <a:stretch>
            <a:fillRect/>
          </a:stretch>
        </p:blipFill>
        <p:spPr bwMode="auto">
          <a:xfrm>
            <a:off x="8094517" y="47585"/>
            <a:ext cx="893335" cy="658998"/>
          </a:xfrm>
          <a:prstGeom prst="rect">
            <a:avLst/>
          </a:prstGeom>
          <a:noFill/>
          <a:ln w="9525">
            <a:noFill/>
            <a:miter lim="800000"/>
            <a:headEnd/>
            <a:tailEnd/>
          </a:ln>
          <a:effectLst/>
        </p:spPr>
      </p:pic>
    </p:spTree>
    <p:extLst>
      <p:ext uri="{BB962C8B-B14F-4D97-AF65-F5344CB8AC3E}">
        <p14:creationId xmlns:p14="http://schemas.microsoft.com/office/powerpoint/2010/main" val="2584744666"/>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REATEDBY" val="Advisory Toolbar"/>
  <p:tag name="TOOLBARVERSION" val="0.61"/>
  <p:tag name="TYPE" val="FullPage"/>
  <p:tag name="KEYWORD" val="FULL-PAGE"/>
  <p:tag name="TEMPLATEVERSION" val="15/05/2006 13:44:40"/>
</p:tagLst>
</file>

<file path=ppt/tags/tag10.xml><?xml version="1.0" encoding="utf-8"?>
<p:tagLst xmlns:a="http://schemas.openxmlformats.org/drawingml/2006/main" xmlns:r="http://schemas.openxmlformats.org/officeDocument/2006/relationships" xmlns:p="http://schemas.openxmlformats.org/presentationml/2006/main">
  <p:tag name="ADV_COPYRIGHT" val="TRUE"/>
</p:tagLst>
</file>

<file path=ppt/tags/tag11.xml><?xml version="1.0" encoding="utf-8"?>
<p:tagLst xmlns:a="http://schemas.openxmlformats.org/drawingml/2006/main" xmlns:r="http://schemas.openxmlformats.org/officeDocument/2006/relationships" xmlns:p="http://schemas.openxmlformats.org/presentationml/2006/main">
  <p:tag name="ADV_COPYRIGHT" val="TRUE"/>
</p:tagLst>
</file>

<file path=ppt/tags/tag12.xml><?xml version="1.0" encoding="utf-8"?>
<p:tagLst xmlns:a="http://schemas.openxmlformats.org/drawingml/2006/main" xmlns:r="http://schemas.openxmlformats.org/officeDocument/2006/relationships" xmlns:p="http://schemas.openxmlformats.org/presentationml/2006/main">
  <p:tag name="ADV_COPYRIGHT" val="TRUE"/>
</p:tagLst>
</file>

<file path=ppt/tags/tag13.xml><?xml version="1.0" encoding="utf-8"?>
<p:tagLst xmlns:a="http://schemas.openxmlformats.org/drawingml/2006/main" xmlns:r="http://schemas.openxmlformats.org/officeDocument/2006/relationships" xmlns:p="http://schemas.openxmlformats.org/presentationml/2006/main">
  <p:tag name="ADV_COPYRIGHT" val="TRUE"/>
</p:tagLst>
</file>

<file path=ppt/tags/tag14.xml><?xml version="1.0" encoding="utf-8"?>
<p:tagLst xmlns:a="http://schemas.openxmlformats.org/drawingml/2006/main" xmlns:r="http://schemas.openxmlformats.org/officeDocument/2006/relationships" xmlns:p="http://schemas.openxmlformats.org/presentationml/2006/main">
  <p:tag name="ADV_COPYRIGHT" val="TRUE"/>
</p:tagLst>
</file>

<file path=ppt/tags/tag15.xml><?xml version="1.0" encoding="utf-8"?>
<p:tagLst xmlns:a="http://schemas.openxmlformats.org/drawingml/2006/main" xmlns:r="http://schemas.openxmlformats.org/officeDocument/2006/relationships" xmlns:p="http://schemas.openxmlformats.org/presentationml/2006/main">
  <p:tag name="ADV_COPYRIGHT" val="TRUE"/>
</p:tagLst>
</file>

<file path=ppt/tags/tag16.xml><?xml version="1.0" encoding="utf-8"?>
<p:tagLst xmlns:a="http://schemas.openxmlformats.org/drawingml/2006/main" xmlns:r="http://schemas.openxmlformats.org/officeDocument/2006/relationships" xmlns:p="http://schemas.openxmlformats.org/presentationml/2006/main">
  <p:tag name="ADV_COPYRIGHT" val="TRUE"/>
</p:tagLst>
</file>

<file path=ppt/tags/tag17.xml><?xml version="1.0" encoding="utf-8"?>
<p:tagLst xmlns:a="http://schemas.openxmlformats.org/drawingml/2006/main" xmlns:r="http://schemas.openxmlformats.org/officeDocument/2006/relationships" xmlns:p="http://schemas.openxmlformats.org/presentationml/2006/main">
  <p:tag name="ADV_COPYRIGHT" val="TRUE"/>
</p:tagLst>
</file>

<file path=ppt/tags/tag18.xml><?xml version="1.0" encoding="utf-8"?>
<p:tagLst xmlns:a="http://schemas.openxmlformats.org/drawingml/2006/main" xmlns:r="http://schemas.openxmlformats.org/officeDocument/2006/relationships" xmlns:p="http://schemas.openxmlformats.org/presentationml/2006/main">
  <p:tag name="ADV_COPYRIGHT" val="TRUE"/>
</p:tagLst>
</file>

<file path=ppt/tags/tag19.xml><?xml version="1.0" encoding="utf-8"?>
<p:tagLst xmlns:a="http://schemas.openxmlformats.org/drawingml/2006/main" xmlns:r="http://schemas.openxmlformats.org/officeDocument/2006/relationships" xmlns:p="http://schemas.openxmlformats.org/presentationml/2006/main">
  <p:tag name="ADV_COPYRIGHT" val="TRUE"/>
</p:tagLst>
</file>

<file path=ppt/tags/tag2.xml><?xml version="1.0" encoding="utf-8"?>
<p:tagLst xmlns:a="http://schemas.openxmlformats.org/drawingml/2006/main" xmlns:r="http://schemas.openxmlformats.org/officeDocument/2006/relationships" xmlns:p="http://schemas.openxmlformats.org/presentationml/2006/main">
  <p:tag name="ADV_COPYRIGHT" val="TRUE"/>
</p:tagLst>
</file>

<file path=ppt/tags/tag20.xml><?xml version="1.0" encoding="utf-8"?>
<p:tagLst xmlns:a="http://schemas.openxmlformats.org/drawingml/2006/main" xmlns:r="http://schemas.openxmlformats.org/officeDocument/2006/relationships" xmlns:p="http://schemas.openxmlformats.org/presentationml/2006/main">
  <p:tag name="ADV_COPYRIGHT" val="TRUE"/>
</p:tagLst>
</file>

<file path=ppt/tags/tag21.xml><?xml version="1.0" encoding="utf-8"?>
<p:tagLst xmlns:a="http://schemas.openxmlformats.org/drawingml/2006/main" xmlns:r="http://schemas.openxmlformats.org/officeDocument/2006/relationships" xmlns:p="http://schemas.openxmlformats.org/presentationml/2006/main">
  <p:tag name="FASLAYOUTGRID" val="TRUE"/>
  <p:tag name="FASLEFT" val="4.375"/>
  <p:tag name="FASTOP" val="54.5"/>
</p:tagLst>
</file>

<file path=ppt/tags/tag22.xml><?xml version="1.0" encoding="utf-8"?>
<p:tagLst xmlns:a="http://schemas.openxmlformats.org/drawingml/2006/main" xmlns:r="http://schemas.openxmlformats.org/officeDocument/2006/relationships" xmlns:p="http://schemas.openxmlformats.org/presentationml/2006/main">
  <p:tag name="ADV_COPYRIGHT" val="TRUE"/>
</p:tagLst>
</file>

<file path=ppt/tags/tag23.xml><?xml version="1.0" encoding="utf-8"?>
<p:tagLst xmlns:a="http://schemas.openxmlformats.org/drawingml/2006/main" xmlns:r="http://schemas.openxmlformats.org/officeDocument/2006/relationships" xmlns:p="http://schemas.openxmlformats.org/presentationml/2006/main">
  <p:tag name="ADV_COPYRIGHT" val="TRUE"/>
</p:tagLst>
</file>

<file path=ppt/tags/tag24.xml><?xml version="1.0" encoding="utf-8"?>
<p:tagLst xmlns:a="http://schemas.openxmlformats.org/drawingml/2006/main" xmlns:r="http://schemas.openxmlformats.org/officeDocument/2006/relationships" xmlns:p="http://schemas.openxmlformats.org/presentationml/2006/main">
  <p:tag name="ADV_COPYRIGHT" val="TRUE"/>
</p:tagLst>
</file>

<file path=ppt/tags/tag25.xml><?xml version="1.0" encoding="utf-8"?>
<p:tagLst xmlns:a="http://schemas.openxmlformats.org/drawingml/2006/main" xmlns:r="http://schemas.openxmlformats.org/officeDocument/2006/relationships" xmlns:p="http://schemas.openxmlformats.org/presentationml/2006/main">
  <p:tag name="ADV_COPYRIGHT" val="TRUE"/>
</p:tagLst>
</file>

<file path=ppt/tags/tag26.xml><?xml version="1.0" encoding="utf-8"?>
<p:tagLst xmlns:a="http://schemas.openxmlformats.org/drawingml/2006/main" xmlns:r="http://schemas.openxmlformats.org/officeDocument/2006/relationships" xmlns:p="http://schemas.openxmlformats.org/presentationml/2006/main">
  <p:tag name="ADV_COPYRIGHT" val="TRUE"/>
</p:tagLst>
</file>

<file path=ppt/tags/tag27.xml><?xml version="1.0" encoding="utf-8"?>
<p:tagLst xmlns:a="http://schemas.openxmlformats.org/drawingml/2006/main" xmlns:r="http://schemas.openxmlformats.org/officeDocument/2006/relationships" xmlns:p="http://schemas.openxmlformats.org/presentationml/2006/main">
  <p:tag name="ADV_COPYRIGHT" val="TRUE"/>
</p:tagLst>
</file>

<file path=ppt/tags/tag28.xml><?xml version="1.0" encoding="utf-8"?>
<p:tagLst xmlns:a="http://schemas.openxmlformats.org/drawingml/2006/main" xmlns:r="http://schemas.openxmlformats.org/officeDocument/2006/relationships" xmlns:p="http://schemas.openxmlformats.org/presentationml/2006/main">
  <p:tag name="ADV_COPYRIGHT" val="TRUE"/>
</p:tagLst>
</file>

<file path=ppt/tags/tag29.xml><?xml version="1.0" encoding="utf-8"?>
<p:tagLst xmlns:a="http://schemas.openxmlformats.org/drawingml/2006/main" xmlns:r="http://schemas.openxmlformats.org/officeDocument/2006/relationships" xmlns:p="http://schemas.openxmlformats.org/presentationml/2006/main">
  <p:tag name="ADV_COPYRIGHT" val="TRUE"/>
</p:tagLst>
</file>

<file path=ppt/tags/tag3.xml><?xml version="1.0" encoding="utf-8"?>
<p:tagLst xmlns:a="http://schemas.openxmlformats.org/drawingml/2006/main" xmlns:r="http://schemas.openxmlformats.org/officeDocument/2006/relationships" xmlns:p="http://schemas.openxmlformats.org/presentationml/2006/main">
  <p:tag name="ADV_COPYRIGHT" val="TRUE"/>
</p:tagLst>
</file>

<file path=ppt/tags/tag4.xml><?xml version="1.0" encoding="utf-8"?>
<p:tagLst xmlns:a="http://schemas.openxmlformats.org/drawingml/2006/main" xmlns:r="http://schemas.openxmlformats.org/officeDocument/2006/relationships" xmlns:p="http://schemas.openxmlformats.org/presentationml/2006/main">
  <p:tag name="ADV_COPYRIGHT" val="TRUE"/>
</p:tagLst>
</file>

<file path=ppt/tags/tag5.xml><?xml version="1.0" encoding="utf-8"?>
<p:tagLst xmlns:a="http://schemas.openxmlformats.org/drawingml/2006/main" xmlns:r="http://schemas.openxmlformats.org/officeDocument/2006/relationships" xmlns:p="http://schemas.openxmlformats.org/presentationml/2006/main">
  <p:tag name="ADV_COPYRIGHT" val="TRUE"/>
</p:tagLst>
</file>

<file path=ppt/tags/tag6.xml><?xml version="1.0" encoding="utf-8"?>
<p:tagLst xmlns:a="http://schemas.openxmlformats.org/drawingml/2006/main" xmlns:r="http://schemas.openxmlformats.org/officeDocument/2006/relationships" xmlns:p="http://schemas.openxmlformats.org/presentationml/2006/main">
  <p:tag name="ADV_COPYRIGHT" val="TRUE"/>
</p:tagLst>
</file>

<file path=ppt/tags/tag7.xml><?xml version="1.0" encoding="utf-8"?>
<p:tagLst xmlns:a="http://schemas.openxmlformats.org/drawingml/2006/main" xmlns:r="http://schemas.openxmlformats.org/officeDocument/2006/relationships" xmlns:p="http://schemas.openxmlformats.org/presentationml/2006/main">
  <p:tag name="ADV_COPYRIGHT" val="TRUE"/>
</p:tagLst>
</file>

<file path=ppt/tags/tag8.xml><?xml version="1.0" encoding="utf-8"?>
<p:tagLst xmlns:a="http://schemas.openxmlformats.org/drawingml/2006/main" xmlns:r="http://schemas.openxmlformats.org/officeDocument/2006/relationships" xmlns:p="http://schemas.openxmlformats.org/presentationml/2006/main">
  <p:tag name="ADV_COPYRIGHT" val="TRUE"/>
</p:tagLst>
</file>

<file path=ppt/tags/tag9.xml><?xml version="1.0" encoding="utf-8"?>
<p:tagLst xmlns:a="http://schemas.openxmlformats.org/drawingml/2006/main" xmlns:r="http://schemas.openxmlformats.org/officeDocument/2006/relationships" xmlns:p="http://schemas.openxmlformats.org/presentationml/2006/main">
  <p:tag name="ADV_COPYRIGHT" val="TRUE"/>
</p:tagLst>
</file>

<file path=ppt/theme/theme1.xml><?xml version="1.0" encoding="utf-8"?>
<a:theme xmlns:a="http://schemas.openxmlformats.org/drawingml/2006/main" name="3_Default Design">
  <a:themeElements>
    <a:clrScheme name="3_Default Design 3">
      <a:dk1>
        <a:srgbClr val="000000"/>
      </a:dk1>
      <a:lt1>
        <a:srgbClr val="FFFFFF"/>
      </a:lt1>
      <a:dk2>
        <a:srgbClr val="0C2D83"/>
      </a:dk2>
      <a:lt2>
        <a:srgbClr val="969696"/>
      </a:lt2>
      <a:accent1>
        <a:srgbClr val="B8B9D2"/>
      </a:accent1>
      <a:accent2>
        <a:srgbClr val="31C4B1"/>
      </a:accent2>
      <a:accent3>
        <a:srgbClr val="FFFFFF"/>
      </a:accent3>
      <a:accent4>
        <a:srgbClr val="000000"/>
      </a:accent4>
      <a:accent5>
        <a:srgbClr val="D8D9E5"/>
      </a:accent5>
      <a:accent6>
        <a:srgbClr val="2BB1A0"/>
      </a:accent6>
      <a:hlink>
        <a:srgbClr val="7981C3"/>
      </a:hlink>
      <a:folHlink>
        <a:srgbClr val="0064C8"/>
      </a:folHlink>
    </a:clrScheme>
    <a:fontScheme name="3_Default Design">
      <a:majorFont>
        <a:latin typeface="Univers 45 Light"/>
        <a:ea typeface=""/>
        <a:cs typeface="Arial"/>
      </a:majorFont>
      <a:minorFont>
        <a:latin typeface="Univers 45 Ligh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9000"/>
          </a:lnSpc>
          <a:spcBef>
            <a:spcPct val="0"/>
          </a:spcBef>
          <a:spcAft>
            <a:spcPct val="0"/>
          </a:spcAft>
          <a:buClrTx/>
          <a:buSzTx/>
          <a:buFontTx/>
          <a:buNone/>
          <a:tabLst/>
          <a:defRPr kumimoji="0" lang="en-US" sz="1800" b="1"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9000"/>
          </a:lnSpc>
          <a:spcBef>
            <a:spcPct val="0"/>
          </a:spcBef>
          <a:spcAft>
            <a:spcPct val="0"/>
          </a:spcAft>
          <a:buClrTx/>
          <a:buSzTx/>
          <a:buFontTx/>
          <a:buNone/>
          <a:tabLst/>
          <a:defRPr kumimoji="0" lang="en-US" sz="1800" b="1"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3_Default Design 1">
        <a:dk1>
          <a:srgbClr val="000000"/>
        </a:dk1>
        <a:lt1>
          <a:srgbClr val="FFFFFF"/>
        </a:lt1>
        <a:dk2>
          <a:srgbClr val="002F86"/>
        </a:dk2>
        <a:lt2>
          <a:srgbClr val="FFFFFF"/>
        </a:lt2>
        <a:accent1>
          <a:srgbClr val="B8B9D2"/>
        </a:accent1>
        <a:accent2>
          <a:srgbClr val="31C4B1"/>
        </a:accent2>
        <a:accent3>
          <a:srgbClr val="AAADC3"/>
        </a:accent3>
        <a:accent4>
          <a:srgbClr val="DADADA"/>
        </a:accent4>
        <a:accent5>
          <a:srgbClr val="D8D9E5"/>
        </a:accent5>
        <a:accent6>
          <a:srgbClr val="2BB1A0"/>
        </a:accent6>
        <a:hlink>
          <a:srgbClr val="7981C3"/>
        </a:hlink>
        <a:folHlink>
          <a:srgbClr val="0064C8"/>
        </a:folHlink>
      </a:clrScheme>
      <a:clrMap bg1="dk2" tx1="lt1" bg2="dk1" tx2="lt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B8B9D2"/>
        </a:accent1>
        <a:accent2>
          <a:srgbClr val="31C4B1"/>
        </a:accent2>
        <a:accent3>
          <a:srgbClr val="FFFFFF"/>
        </a:accent3>
        <a:accent4>
          <a:srgbClr val="000000"/>
        </a:accent4>
        <a:accent5>
          <a:srgbClr val="D8D9E5"/>
        </a:accent5>
        <a:accent6>
          <a:srgbClr val="2BB1A0"/>
        </a:accent6>
        <a:hlink>
          <a:srgbClr val="7981C3"/>
        </a:hlink>
        <a:folHlink>
          <a:srgbClr val="0064C8"/>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C2D83"/>
        </a:dk2>
        <a:lt2>
          <a:srgbClr val="969696"/>
        </a:lt2>
        <a:accent1>
          <a:srgbClr val="B8B9D2"/>
        </a:accent1>
        <a:accent2>
          <a:srgbClr val="31C4B1"/>
        </a:accent2>
        <a:accent3>
          <a:srgbClr val="FFFFFF"/>
        </a:accent3>
        <a:accent4>
          <a:srgbClr val="000000"/>
        </a:accent4>
        <a:accent5>
          <a:srgbClr val="D8D9E5"/>
        </a:accent5>
        <a:accent6>
          <a:srgbClr val="2BB1A0"/>
        </a:accent6>
        <a:hlink>
          <a:srgbClr val="7981C3"/>
        </a:hlink>
        <a:folHlink>
          <a:srgbClr val="0064C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6_KPMG Template">
  <a:themeElements>
    <a:clrScheme name="12_KPMG Template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12_KPMG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45720" tIns="45720" rIns="45720" bIns="45720" numCol="1" rtlCol="0" anchor="t" anchorCtr="0" compatLnSpc="1">
        <a:prstTxWarp prst="textNoShape">
          <a:avLst/>
        </a:prstTxWarp>
      </a:bodyPr>
      <a:lstStyle>
        <a:defPPr marL="0" marR="0" indent="0" defTabSz="914400" rtl="0" eaLnBrk="1" fontAlgn="base" latinLnBrk="0" hangingPunct="1">
          <a:lnSpc>
            <a:spcPct val="89000"/>
          </a:lnSpc>
          <a:spcBef>
            <a:spcPct val="0"/>
          </a:spcBef>
          <a:spcAft>
            <a:spcPct val="0"/>
          </a:spcAft>
          <a:buClrTx/>
          <a:buSzTx/>
          <a:buFontTx/>
          <a:buNone/>
          <a:tabLst/>
          <a:defRPr kumimoji="0" sz="1200" b="1" i="0" u="none" strike="noStrike" cap="none" normalizeH="0" baseline="0" dirty="0" smtClean="0">
            <a:ln>
              <a:noFill/>
            </a:ln>
            <a:solidFill>
              <a:schemeClr val="accent1"/>
            </a:solidFill>
            <a:effectLst/>
            <a:latin typeface="+mn-lt"/>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9000"/>
          </a:lnSpc>
          <a:spcBef>
            <a:spcPct val="0"/>
          </a:spcBef>
          <a:spcAft>
            <a:spcPct val="0"/>
          </a:spcAft>
          <a:buClrTx/>
          <a:buSzTx/>
          <a:buFontTx/>
          <a:buNone/>
          <a:tabLst/>
          <a:defRPr kumimoji="0" lang="en-US" sz="1800" b="1"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12_KPMG Template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
      <a:clrScheme name="12_KPMG Template 2">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12_KPMG Template 3">
        <a:dk1>
          <a:srgbClr val="00338D"/>
        </a:dk1>
        <a:lt1>
          <a:srgbClr val="FFFFFF"/>
        </a:lt1>
        <a:dk2>
          <a:srgbClr val="000000"/>
        </a:dk2>
        <a:lt2>
          <a:srgbClr val="BABBBC"/>
        </a:lt2>
        <a:accent1>
          <a:srgbClr val="8E258D"/>
        </a:accent1>
        <a:accent2>
          <a:srgbClr val="AA5CA9"/>
        </a:accent2>
        <a:accent3>
          <a:srgbClr val="FFFFFF"/>
        </a:accent3>
        <a:accent4>
          <a:srgbClr val="002A78"/>
        </a:accent4>
        <a:accent5>
          <a:srgbClr val="C6AC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
      <a:clrScheme name="12_KPMG Template 4">
        <a:dk1>
          <a:srgbClr val="8E258D"/>
        </a:dk1>
        <a:lt1>
          <a:srgbClr val="FFFFFF"/>
        </a:lt1>
        <a:dk2>
          <a:srgbClr val="000000"/>
        </a:dk2>
        <a:lt2>
          <a:srgbClr val="BABBBC"/>
        </a:lt2>
        <a:accent1>
          <a:srgbClr val="00338D"/>
        </a:accent1>
        <a:accent2>
          <a:srgbClr val="AA5CA9"/>
        </a:accent2>
        <a:accent3>
          <a:srgbClr val="FFFFFF"/>
        </a:accent3>
        <a:accent4>
          <a:srgbClr val="781E78"/>
        </a:accent4>
        <a:accent5>
          <a:srgbClr val="AAAD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7_KPMG Template">
  <a:themeElements>
    <a:clrScheme name="12_KPMG Template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12_KPMG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2_KPMG Template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
      <a:clrScheme name="12_KPMG Template 2">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12_KPMG Template 3">
        <a:dk1>
          <a:srgbClr val="00338D"/>
        </a:dk1>
        <a:lt1>
          <a:srgbClr val="FFFFFF"/>
        </a:lt1>
        <a:dk2>
          <a:srgbClr val="000000"/>
        </a:dk2>
        <a:lt2>
          <a:srgbClr val="BABBBC"/>
        </a:lt2>
        <a:accent1>
          <a:srgbClr val="8E258D"/>
        </a:accent1>
        <a:accent2>
          <a:srgbClr val="AA5CA9"/>
        </a:accent2>
        <a:accent3>
          <a:srgbClr val="FFFFFF"/>
        </a:accent3>
        <a:accent4>
          <a:srgbClr val="002A78"/>
        </a:accent4>
        <a:accent5>
          <a:srgbClr val="C6AC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
      <a:clrScheme name="12_KPMG Template 4">
        <a:dk1>
          <a:srgbClr val="8E258D"/>
        </a:dk1>
        <a:lt1>
          <a:srgbClr val="FFFFFF"/>
        </a:lt1>
        <a:dk2>
          <a:srgbClr val="000000"/>
        </a:dk2>
        <a:lt2>
          <a:srgbClr val="BABBBC"/>
        </a:lt2>
        <a:accent1>
          <a:srgbClr val="00338D"/>
        </a:accent1>
        <a:accent2>
          <a:srgbClr val="AA5CA9"/>
        </a:accent2>
        <a:accent3>
          <a:srgbClr val="FFFFFF"/>
        </a:accent3>
        <a:accent4>
          <a:srgbClr val="781E78"/>
        </a:accent4>
        <a:accent5>
          <a:srgbClr val="AAAD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CREATE SCREE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lIns="54000" tIns="54000" rIns="54000" bIns="54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rgbClr val="00338D"/>
          </a:solidFill>
          <a:prstDash val="dash"/>
        </a:ln>
      </a:spPr>
      <a:bodyPr wrap="square" lIns="54000" tIns="54000" rIns="54000" bIns="54000" rtlCol="0">
        <a:spAutoFit/>
      </a:bodyPr>
      <a:lstStyle>
        <a:defPPr>
          <a:defRPr sz="1600" b="0" dirty="0" smtClean="0">
            <a:latin typeface="Arial" pitchFamily="34" charset="0"/>
            <a:cs typeface="Arial" pitchFamily="34" charset="0"/>
          </a:defRPr>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13.xml><?xml version="1.0" encoding="utf-8"?>
<a:theme xmlns:a="http://schemas.openxmlformats.org/drawingml/2006/main" name="18_KPMG Template">
  <a:themeElements>
    <a:clrScheme name="12_KPMG Template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12_KPMG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45720" tIns="45720" rIns="45720" bIns="45720" numCol="1" rtlCol="0" anchor="t" anchorCtr="0" compatLnSpc="1">
        <a:prstTxWarp prst="textNoShape">
          <a:avLst/>
        </a:prstTxWarp>
      </a:bodyPr>
      <a:lstStyle>
        <a:defPPr marL="0" marR="0" indent="0" defTabSz="914400" rtl="0" eaLnBrk="1" fontAlgn="base" latinLnBrk="0" hangingPunct="1">
          <a:lnSpc>
            <a:spcPct val="89000"/>
          </a:lnSpc>
          <a:spcBef>
            <a:spcPct val="0"/>
          </a:spcBef>
          <a:spcAft>
            <a:spcPct val="0"/>
          </a:spcAft>
          <a:buClrTx/>
          <a:buSzTx/>
          <a:buFontTx/>
          <a:buNone/>
          <a:tabLst/>
          <a:defRPr kumimoji="0" sz="1200" b="1" i="0" u="none" strike="noStrike" cap="none" normalizeH="0" baseline="0" dirty="0" smtClean="0">
            <a:ln>
              <a:noFill/>
            </a:ln>
            <a:solidFill>
              <a:schemeClr val="accent1"/>
            </a:solidFill>
            <a:effectLst/>
            <a:latin typeface="+mn-lt"/>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9000"/>
          </a:lnSpc>
          <a:spcBef>
            <a:spcPct val="0"/>
          </a:spcBef>
          <a:spcAft>
            <a:spcPct val="0"/>
          </a:spcAft>
          <a:buClrTx/>
          <a:buSzTx/>
          <a:buFontTx/>
          <a:buNone/>
          <a:tabLst/>
          <a:defRPr kumimoji="0" lang="en-US" sz="1800" b="1"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12_KPMG Template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
      <a:clrScheme name="12_KPMG Template 2">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12_KPMG Template 3">
        <a:dk1>
          <a:srgbClr val="00338D"/>
        </a:dk1>
        <a:lt1>
          <a:srgbClr val="FFFFFF"/>
        </a:lt1>
        <a:dk2>
          <a:srgbClr val="000000"/>
        </a:dk2>
        <a:lt2>
          <a:srgbClr val="BABBBC"/>
        </a:lt2>
        <a:accent1>
          <a:srgbClr val="8E258D"/>
        </a:accent1>
        <a:accent2>
          <a:srgbClr val="AA5CA9"/>
        </a:accent2>
        <a:accent3>
          <a:srgbClr val="FFFFFF"/>
        </a:accent3>
        <a:accent4>
          <a:srgbClr val="002A78"/>
        </a:accent4>
        <a:accent5>
          <a:srgbClr val="C6AC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
      <a:clrScheme name="12_KPMG Template 4">
        <a:dk1>
          <a:srgbClr val="8E258D"/>
        </a:dk1>
        <a:lt1>
          <a:srgbClr val="FFFFFF"/>
        </a:lt1>
        <a:dk2>
          <a:srgbClr val="000000"/>
        </a:dk2>
        <a:lt2>
          <a:srgbClr val="BABBBC"/>
        </a:lt2>
        <a:accent1>
          <a:srgbClr val="00338D"/>
        </a:accent1>
        <a:accent2>
          <a:srgbClr val="AA5CA9"/>
        </a:accent2>
        <a:accent3>
          <a:srgbClr val="FFFFFF"/>
        </a:accent3>
        <a:accent4>
          <a:srgbClr val="781E78"/>
        </a:accent4>
        <a:accent5>
          <a:srgbClr val="AAAD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KPMG Template_2003">
  <a:themeElements>
    <a:clrScheme name="KPMG Template_2003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KPMG Template_200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flat" cmpd="sng" algn="ctr">
          <a:solidFill>
            <a:srgbClr val="8AA5CB"/>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57150" cap="flat" cmpd="sng" algn="ctr">
          <a:solidFill>
            <a:srgbClr val="8AA5CB"/>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KPMG Template_2003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
      <a:clrScheme name="KPMG Template_2003 2">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KPMG Template_2003 3">
        <a:dk1>
          <a:srgbClr val="00338D"/>
        </a:dk1>
        <a:lt1>
          <a:srgbClr val="FFFFFF"/>
        </a:lt1>
        <a:dk2>
          <a:srgbClr val="000000"/>
        </a:dk2>
        <a:lt2>
          <a:srgbClr val="BABBBC"/>
        </a:lt2>
        <a:accent1>
          <a:srgbClr val="8E258D"/>
        </a:accent1>
        <a:accent2>
          <a:srgbClr val="AA5CA9"/>
        </a:accent2>
        <a:accent3>
          <a:srgbClr val="FFFFFF"/>
        </a:accent3>
        <a:accent4>
          <a:srgbClr val="002A78"/>
        </a:accent4>
        <a:accent5>
          <a:srgbClr val="C6AC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
      <a:clrScheme name="KPMG Template_2003 4">
        <a:dk1>
          <a:srgbClr val="8E258D"/>
        </a:dk1>
        <a:lt1>
          <a:srgbClr val="FFFFFF"/>
        </a:lt1>
        <a:dk2>
          <a:srgbClr val="000000"/>
        </a:dk2>
        <a:lt2>
          <a:srgbClr val="BABBBC"/>
        </a:lt2>
        <a:accent1>
          <a:srgbClr val="00338D"/>
        </a:accent1>
        <a:accent2>
          <a:srgbClr val="AA5CA9"/>
        </a:accent2>
        <a:accent3>
          <a:srgbClr val="FFFFFF"/>
        </a:accent3>
        <a:accent4>
          <a:srgbClr val="781E78"/>
        </a:accent4>
        <a:accent5>
          <a:srgbClr val="AAAD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9_KPMG Template">
  <a:themeElements>
    <a:clrScheme name="12_KPMG Template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12_KPMG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2_KPMG Template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
      <a:clrScheme name="12_KPMG Template 2">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12_KPMG Template 3">
        <a:dk1>
          <a:srgbClr val="00338D"/>
        </a:dk1>
        <a:lt1>
          <a:srgbClr val="FFFFFF"/>
        </a:lt1>
        <a:dk2>
          <a:srgbClr val="000000"/>
        </a:dk2>
        <a:lt2>
          <a:srgbClr val="BABBBC"/>
        </a:lt2>
        <a:accent1>
          <a:srgbClr val="8E258D"/>
        </a:accent1>
        <a:accent2>
          <a:srgbClr val="AA5CA9"/>
        </a:accent2>
        <a:accent3>
          <a:srgbClr val="FFFFFF"/>
        </a:accent3>
        <a:accent4>
          <a:srgbClr val="002A78"/>
        </a:accent4>
        <a:accent5>
          <a:srgbClr val="C6AC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
      <a:clrScheme name="12_KPMG Template 4">
        <a:dk1>
          <a:srgbClr val="8E258D"/>
        </a:dk1>
        <a:lt1>
          <a:srgbClr val="FFFFFF"/>
        </a:lt1>
        <a:dk2>
          <a:srgbClr val="000000"/>
        </a:dk2>
        <a:lt2>
          <a:srgbClr val="BABBBC"/>
        </a:lt2>
        <a:accent1>
          <a:srgbClr val="00338D"/>
        </a:accent1>
        <a:accent2>
          <a:srgbClr val="AA5CA9"/>
        </a:accent2>
        <a:accent3>
          <a:srgbClr val="FFFFFF"/>
        </a:accent3>
        <a:accent4>
          <a:srgbClr val="781E78"/>
        </a:accent4>
        <a:accent5>
          <a:srgbClr val="AAAD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1_KPMG Template">
  <a:themeElements>
    <a:clrScheme name="12_KPMG Template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12_KPMG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45720" tIns="45720" rIns="45720" bIns="45720" numCol="1" rtlCol="0" anchor="t" anchorCtr="0" compatLnSpc="1">
        <a:prstTxWarp prst="textNoShape">
          <a:avLst/>
        </a:prstTxWarp>
      </a:bodyPr>
      <a:lstStyle>
        <a:defPPr marL="0" marR="0" indent="0" defTabSz="914400" rtl="0" eaLnBrk="1" fontAlgn="base" latinLnBrk="0" hangingPunct="1">
          <a:lnSpc>
            <a:spcPct val="89000"/>
          </a:lnSpc>
          <a:spcBef>
            <a:spcPct val="0"/>
          </a:spcBef>
          <a:spcAft>
            <a:spcPct val="0"/>
          </a:spcAft>
          <a:buClrTx/>
          <a:buSzTx/>
          <a:buFontTx/>
          <a:buNone/>
          <a:tabLst/>
          <a:defRPr kumimoji="0" sz="1200" b="1" i="0" u="none" strike="noStrike" cap="none" normalizeH="0" baseline="0" dirty="0" smtClean="0">
            <a:ln>
              <a:noFill/>
            </a:ln>
            <a:solidFill>
              <a:schemeClr val="accent1"/>
            </a:solidFill>
            <a:effectLst/>
            <a:latin typeface="+mn-lt"/>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9000"/>
          </a:lnSpc>
          <a:spcBef>
            <a:spcPct val="0"/>
          </a:spcBef>
          <a:spcAft>
            <a:spcPct val="0"/>
          </a:spcAft>
          <a:buClrTx/>
          <a:buSzTx/>
          <a:buFontTx/>
          <a:buNone/>
          <a:tabLst/>
          <a:defRPr kumimoji="0" lang="en-US" sz="1800" b="1"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12_KPMG Template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
      <a:clrScheme name="12_KPMG Template 2">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12_KPMG Template 3">
        <a:dk1>
          <a:srgbClr val="00338D"/>
        </a:dk1>
        <a:lt1>
          <a:srgbClr val="FFFFFF"/>
        </a:lt1>
        <a:dk2>
          <a:srgbClr val="000000"/>
        </a:dk2>
        <a:lt2>
          <a:srgbClr val="BABBBC"/>
        </a:lt2>
        <a:accent1>
          <a:srgbClr val="8E258D"/>
        </a:accent1>
        <a:accent2>
          <a:srgbClr val="AA5CA9"/>
        </a:accent2>
        <a:accent3>
          <a:srgbClr val="FFFFFF"/>
        </a:accent3>
        <a:accent4>
          <a:srgbClr val="002A78"/>
        </a:accent4>
        <a:accent5>
          <a:srgbClr val="C6AC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
      <a:clrScheme name="12_KPMG Template 4">
        <a:dk1>
          <a:srgbClr val="8E258D"/>
        </a:dk1>
        <a:lt1>
          <a:srgbClr val="FFFFFF"/>
        </a:lt1>
        <a:dk2>
          <a:srgbClr val="000000"/>
        </a:dk2>
        <a:lt2>
          <a:srgbClr val="BABBBC"/>
        </a:lt2>
        <a:accent1>
          <a:srgbClr val="00338D"/>
        </a:accent1>
        <a:accent2>
          <a:srgbClr val="AA5CA9"/>
        </a:accent2>
        <a:accent3>
          <a:srgbClr val="FFFFFF"/>
        </a:accent3>
        <a:accent4>
          <a:srgbClr val="781E78"/>
        </a:accent4>
        <a:accent5>
          <a:srgbClr val="AAAD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2_KPMG Template">
  <a:themeElements>
    <a:clrScheme name="12_KPMG Template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12_KPMG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45720" tIns="45720" rIns="45720" bIns="45720" numCol="1" rtlCol="0" anchor="t" anchorCtr="0" compatLnSpc="1">
        <a:prstTxWarp prst="textNoShape">
          <a:avLst/>
        </a:prstTxWarp>
      </a:bodyPr>
      <a:lstStyle>
        <a:defPPr marL="0" marR="0" indent="0" defTabSz="914400" rtl="0" eaLnBrk="1" fontAlgn="base" latinLnBrk="0" hangingPunct="1">
          <a:lnSpc>
            <a:spcPct val="89000"/>
          </a:lnSpc>
          <a:spcBef>
            <a:spcPct val="0"/>
          </a:spcBef>
          <a:spcAft>
            <a:spcPct val="0"/>
          </a:spcAft>
          <a:buClrTx/>
          <a:buSzTx/>
          <a:buFontTx/>
          <a:buNone/>
          <a:tabLst/>
          <a:defRPr kumimoji="0" sz="1200" b="1" i="0" u="none" strike="noStrike" cap="none" normalizeH="0" baseline="0" dirty="0" smtClean="0">
            <a:ln>
              <a:noFill/>
            </a:ln>
            <a:solidFill>
              <a:schemeClr val="accent1"/>
            </a:solidFill>
            <a:effectLst/>
            <a:latin typeface="+mn-lt"/>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9000"/>
          </a:lnSpc>
          <a:spcBef>
            <a:spcPct val="0"/>
          </a:spcBef>
          <a:spcAft>
            <a:spcPct val="0"/>
          </a:spcAft>
          <a:buClrTx/>
          <a:buSzTx/>
          <a:buFontTx/>
          <a:buNone/>
          <a:tabLst/>
          <a:defRPr kumimoji="0" lang="en-US" sz="1800" b="1"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12_KPMG Template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
      <a:clrScheme name="12_KPMG Template 2">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12_KPMG Template 3">
        <a:dk1>
          <a:srgbClr val="00338D"/>
        </a:dk1>
        <a:lt1>
          <a:srgbClr val="FFFFFF"/>
        </a:lt1>
        <a:dk2>
          <a:srgbClr val="000000"/>
        </a:dk2>
        <a:lt2>
          <a:srgbClr val="BABBBC"/>
        </a:lt2>
        <a:accent1>
          <a:srgbClr val="8E258D"/>
        </a:accent1>
        <a:accent2>
          <a:srgbClr val="AA5CA9"/>
        </a:accent2>
        <a:accent3>
          <a:srgbClr val="FFFFFF"/>
        </a:accent3>
        <a:accent4>
          <a:srgbClr val="002A78"/>
        </a:accent4>
        <a:accent5>
          <a:srgbClr val="C6AC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
      <a:clrScheme name="12_KPMG Template 4">
        <a:dk1>
          <a:srgbClr val="8E258D"/>
        </a:dk1>
        <a:lt1>
          <a:srgbClr val="FFFFFF"/>
        </a:lt1>
        <a:dk2>
          <a:srgbClr val="000000"/>
        </a:dk2>
        <a:lt2>
          <a:srgbClr val="BABBBC"/>
        </a:lt2>
        <a:accent1>
          <a:srgbClr val="00338D"/>
        </a:accent1>
        <a:accent2>
          <a:srgbClr val="AA5CA9"/>
        </a:accent2>
        <a:accent3>
          <a:srgbClr val="FFFFFF"/>
        </a:accent3>
        <a:accent4>
          <a:srgbClr val="781E78"/>
        </a:accent4>
        <a:accent5>
          <a:srgbClr val="AAAD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KPMG Template_2003">
  <a:themeElements>
    <a:clrScheme name="KPMG Template_2003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KPMG Template_200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flat" cmpd="sng" algn="ctr">
          <a:solidFill>
            <a:srgbClr val="8AA5CB"/>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57150" cap="flat" cmpd="sng" algn="ctr">
          <a:solidFill>
            <a:srgbClr val="8AA5CB"/>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KPMG Template_2003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
      <a:clrScheme name="KPMG Template_2003 2">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KPMG Template_2003 3">
        <a:dk1>
          <a:srgbClr val="00338D"/>
        </a:dk1>
        <a:lt1>
          <a:srgbClr val="FFFFFF"/>
        </a:lt1>
        <a:dk2>
          <a:srgbClr val="000000"/>
        </a:dk2>
        <a:lt2>
          <a:srgbClr val="BABBBC"/>
        </a:lt2>
        <a:accent1>
          <a:srgbClr val="8E258D"/>
        </a:accent1>
        <a:accent2>
          <a:srgbClr val="AA5CA9"/>
        </a:accent2>
        <a:accent3>
          <a:srgbClr val="FFFFFF"/>
        </a:accent3>
        <a:accent4>
          <a:srgbClr val="002A78"/>
        </a:accent4>
        <a:accent5>
          <a:srgbClr val="C6AC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
      <a:clrScheme name="KPMG Template_2003 4">
        <a:dk1>
          <a:srgbClr val="8E258D"/>
        </a:dk1>
        <a:lt1>
          <a:srgbClr val="FFFFFF"/>
        </a:lt1>
        <a:dk2>
          <a:srgbClr val="000000"/>
        </a:dk2>
        <a:lt2>
          <a:srgbClr val="BABBBC"/>
        </a:lt2>
        <a:accent1>
          <a:srgbClr val="00338D"/>
        </a:accent1>
        <a:accent2>
          <a:srgbClr val="AA5CA9"/>
        </a:accent2>
        <a:accent3>
          <a:srgbClr val="FFFFFF"/>
        </a:accent3>
        <a:accent4>
          <a:srgbClr val="781E78"/>
        </a:accent4>
        <a:accent5>
          <a:srgbClr val="AAAD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3_KPMG Template">
  <a:themeElements>
    <a:clrScheme name="12_KPMG Template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12_KPMG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45720" tIns="45720" rIns="45720" bIns="45720" numCol="1" rtlCol="0" anchor="t" anchorCtr="0" compatLnSpc="1">
        <a:prstTxWarp prst="textNoShape">
          <a:avLst/>
        </a:prstTxWarp>
      </a:bodyPr>
      <a:lstStyle>
        <a:defPPr marL="0" marR="0" indent="0" defTabSz="914400" rtl="0" eaLnBrk="1" fontAlgn="base" latinLnBrk="0" hangingPunct="1">
          <a:lnSpc>
            <a:spcPct val="89000"/>
          </a:lnSpc>
          <a:spcBef>
            <a:spcPct val="0"/>
          </a:spcBef>
          <a:spcAft>
            <a:spcPct val="0"/>
          </a:spcAft>
          <a:buClrTx/>
          <a:buSzTx/>
          <a:buFontTx/>
          <a:buNone/>
          <a:tabLst/>
          <a:defRPr kumimoji="0" sz="1200" b="1" i="0" u="none" strike="noStrike" cap="none" normalizeH="0" baseline="0" dirty="0" smtClean="0">
            <a:ln>
              <a:noFill/>
            </a:ln>
            <a:solidFill>
              <a:schemeClr val="accent1"/>
            </a:solidFill>
            <a:effectLst/>
            <a:latin typeface="+mn-lt"/>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9000"/>
          </a:lnSpc>
          <a:spcBef>
            <a:spcPct val="0"/>
          </a:spcBef>
          <a:spcAft>
            <a:spcPct val="0"/>
          </a:spcAft>
          <a:buClrTx/>
          <a:buSzTx/>
          <a:buFontTx/>
          <a:buNone/>
          <a:tabLst/>
          <a:defRPr kumimoji="0" lang="en-US" sz="1800" b="1"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12_KPMG Template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
      <a:clrScheme name="12_KPMG Template 2">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12_KPMG Template 3">
        <a:dk1>
          <a:srgbClr val="00338D"/>
        </a:dk1>
        <a:lt1>
          <a:srgbClr val="FFFFFF"/>
        </a:lt1>
        <a:dk2>
          <a:srgbClr val="000000"/>
        </a:dk2>
        <a:lt2>
          <a:srgbClr val="BABBBC"/>
        </a:lt2>
        <a:accent1>
          <a:srgbClr val="8E258D"/>
        </a:accent1>
        <a:accent2>
          <a:srgbClr val="AA5CA9"/>
        </a:accent2>
        <a:accent3>
          <a:srgbClr val="FFFFFF"/>
        </a:accent3>
        <a:accent4>
          <a:srgbClr val="002A78"/>
        </a:accent4>
        <a:accent5>
          <a:srgbClr val="C6AC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
      <a:clrScheme name="12_KPMG Template 4">
        <a:dk1>
          <a:srgbClr val="8E258D"/>
        </a:dk1>
        <a:lt1>
          <a:srgbClr val="FFFFFF"/>
        </a:lt1>
        <a:dk2>
          <a:srgbClr val="000000"/>
        </a:dk2>
        <a:lt2>
          <a:srgbClr val="BABBBC"/>
        </a:lt2>
        <a:accent1>
          <a:srgbClr val="00338D"/>
        </a:accent1>
        <a:accent2>
          <a:srgbClr val="AA5CA9"/>
        </a:accent2>
        <a:accent3>
          <a:srgbClr val="FFFFFF"/>
        </a:accent3>
        <a:accent4>
          <a:srgbClr val="781E78"/>
        </a:accent4>
        <a:accent5>
          <a:srgbClr val="AAAD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_KPMG Template">
  <a:themeElements>
    <a:clrScheme name="12_KPMG Template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12_KPMG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45720" tIns="45720" rIns="45720" bIns="45720" numCol="1" rtlCol="0" anchor="t" anchorCtr="0" compatLnSpc="1">
        <a:prstTxWarp prst="textNoShape">
          <a:avLst/>
        </a:prstTxWarp>
      </a:bodyPr>
      <a:lstStyle>
        <a:defPPr marL="0" marR="0" indent="0" defTabSz="914400" rtl="0" eaLnBrk="1" fontAlgn="base" latinLnBrk="0" hangingPunct="1">
          <a:lnSpc>
            <a:spcPct val="89000"/>
          </a:lnSpc>
          <a:spcBef>
            <a:spcPct val="0"/>
          </a:spcBef>
          <a:spcAft>
            <a:spcPct val="0"/>
          </a:spcAft>
          <a:buClrTx/>
          <a:buSzTx/>
          <a:buFontTx/>
          <a:buNone/>
          <a:tabLst/>
          <a:defRPr kumimoji="0" sz="1200" b="1" i="0" u="none" strike="noStrike" cap="none" normalizeH="0" baseline="0" dirty="0" smtClean="0">
            <a:ln>
              <a:noFill/>
            </a:ln>
            <a:solidFill>
              <a:schemeClr val="accent1"/>
            </a:solidFill>
            <a:effectLst/>
            <a:latin typeface="+mn-lt"/>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9000"/>
          </a:lnSpc>
          <a:spcBef>
            <a:spcPct val="0"/>
          </a:spcBef>
          <a:spcAft>
            <a:spcPct val="0"/>
          </a:spcAft>
          <a:buClrTx/>
          <a:buSzTx/>
          <a:buFontTx/>
          <a:buNone/>
          <a:tabLst/>
          <a:defRPr kumimoji="0" lang="en-US" sz="1800" b="1"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12_KPMG Template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
      <a:clrScheme name="12_KPMG Template 2">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12_KPMG Template 3">
        <a:dk1>
          <a:srgbClr val="00338D"/>
        </a:dk1>
        <a:lt1>
          <a:srgbClr val="FFFFFF"/>
        </a:lt1>
        <a:dk2>
          <a:srgbClr val="000000"/>
        </a:dk2>
        <a:lt2>
          <a:srgbClr val="BABBBC"/>
        </a:lt2>
        <a:accent1>
          <a:srgbClr val="8E258D"/>
        </a:accent1>
        <a:accent2>
          <a:srgbClr val="AA5CA9"/>
        </a:accent2>
        <a:accent3>
          <a:srgbClr val="FFFFFF"/>
        </a:accent3>
        <a:accent4>
          <a:srgbClr val="002A78"/>
        </a:accent4>
        <a:accent5>
          <a:srgbClr val="C6AC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
      <a:clrScheme name="12_KPMG Template 4">
        <a:dk1>
          <a:srgbClr val="8E258D"/>
        </a:dk1>
        <a:lt1>
          <a:srgbClr val="FFFFFF"/>
        </a:lt1>
        <a:dk2>
          <a:srgbClr val="000000"/>
        </a:dk2>
        <a:lt2>
          <a:srgbClr val="BABBBC"/>
        </a:lt2>
        <a:accent1>
          <a:srgbClr val="00338D"/>
        </a:accent1>
        <a:accent2>
          <a:srgbClr val="AA5CA9"/>
        </a:accent2>
        <a:accent3>
          <a:srgbClr val="FFFFFF"/>
        </a:accent3>
        <a:accent4>
          <a:srgbClr val="781E78"/>
        </a:accent4>
        <a:accent5>
          <a:srgbClr val="AAAD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5_KPMG Template_2003">
  <a:themeElements>
    <a:clrScheme name="KPMG Template_2003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KPMG Template_200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flat" cmpd="sng" algn="ctr">
          <a:solidFill>
            <a:srgbClr val="8AA5CB"/>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57150" cap="flat" cmpd="sng" algn="ctr">
          <a:solidFill>
            <a:srgbClr val="8AA5CB"/>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KPMG Template_2003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
      <a:clrScheme name="KPMG Template_2003 2">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KPMG Template_2003 3">
        <a:dk1>
          <a:srgbClr val="00338D"/>
        </a:dk1>
        <a:lt1>
          <a:srgbClr val="FFFFFF"/>
        </a:lt1>
        <a:dk2>
          <a:srgbClr val="000000"/>
        </a:dk2>
        <a:lt2>
          <a:srgbClr val="BABBBC"/>
        </a:lt2>
        <a:accent1>
          <a:srgbClr val="8E258D"/>
        </a:accent1>
        <a:accent2>
          <a:srgbClr val="AA5CA9"/>
        </a:accent2>
        <a:accent3>
          <a:srgbClr val="FFFFFF"/>
        </a:accent3>
        <a:accent4>
          <a:srgbClr val="002A78"/>
        </a:accent4>
        <a:accent5>
          <a:srgbClr val="C6AC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
      <a:clrScheme name="KPMG Template_2003 4">
        <a:dk1>
          <a:srgbClr val="8E258D"/>
        </a:dk1>
        <a:lt1>
          <a:srgbClr val="FFFFFF"/>
        </a:lt1>
        <a:dk2>
          <a:srgbClr val="000000"/>
        </a:dk2>
        <a:lt2>
          <a:srgbClr val="BABBBC"/>
        </a:lt2>
        <a:accent1>
          <a:srgbClr val="00338D"/>
        </a:accent1>
        <a:accent2>
          <a:srgbClr val="AA5CA9"/>
        </a:accent2>
        <a:accent3>
          <a:srgbClr val="FFFFFF"/>
        </a:accent3>
        <a:accent4>
          <a:srgbClr val="781E78"/>
        </a:accent4>
        <a:accent5>
          <a:srgbClr val="AAAD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4_KPMG Template">
  <a:themeElements>
    <a:clrScheme name="12_KPMG Template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12_KPMG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45720" tIns="45720" rIns="45720" bIns="45720" numCol="1" rtlCol="0" anchor="t" anchorCtr="0" compatLnSpc="1">
        <a:prstTxWarp prst="textNoShape">
          <a:avLst/>
        </a:prstTxWarp>
      </a:bodyPr>
      <a:lstStyle>
        <a:defPPr marL="0" marR="0" indent="0" defTabSz="914400" rtl="0" eaLnBrk="1" fontAlgn="base" latinLnBrk="0" hangingPunct="1">
          <a:lnSpc>
            <a:spcPct val="89000"/>
          </a:lnSpc>
          <a:spcBef>
            <a:spcPct val="0"/>
          </a:spcBef>
          <a:spcAft>
            <a:spcPct val="0"/>
          </a:spcAft>
          <a:buClrTx/>
          <a:buSzTx/>
          <a:buFontTx/>
          <a:buNone/>
          <a:tabLst/>
          <a:defRPr kumimoji="0" sz="1200" b="1" i="0" u="none" strike="noStrike" cap="none" normalizeH="0" baseline="0" dirty="0" smtClean="0">
            <a:ln>
              <a:noFill/>
            </a:ln>
            <a:solidFill>
              <a:schemeClr val="accent1"/>
            </a:solidFill>
            <a:effectLst/>
            <a:latin typeface="+mn-lt"/>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9000"/>
          </a:lnSpc>
          <a:spcBef>
            <a:spcPct val="0"/>
          </a:spcBef>
          <a:spcAft>
            <a:spcPct val="0"/>
          </a:spcAft>
          <a:buClrTx/>
          <a:buSzTx/>
          <a:buFontTx/>
          <a:buNone/>
          <a:tabLst/>
          <a:defRPr kumimoji="0" lang="en-US" sz="1800" b="1"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12_KPMG Template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
      <a:clrScheme name="12_KPMG Template 2">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12_KPMG Template 3">
        <a:dk1>
          <a:srgbClr val="00338D"/>
        </a:dk1>
        <a:lt1>
          <a:srgbClr val="FFFFFF"/>
        </a:lt1>
        <a:dk2>
          <a:srgbClr val="000000"/>
        </a:dk2>
        <a:lt2>
          <a:srgbClr val="BABBBC"/>
        </a:lt2>
        <a:accent1>
          <a:srgbClr val="8E258D"/>
        </a:accent1>
        <a:accent2>
          <a:srgbClr val="AA5CA9"/>
        </a:accent2>
        <a:accent3>
          <a:srgbClr val="FFFFFF"/>
        </a:accent3>
        <a:accent4>
          <a:srgbClr val="002A78"/>
        </a:accent4>
        <a:accent5>
          <a:srgbClr val="C6AC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
      <a:clrScheme name="12_KPMG Template 4">
        <a:dk1>
          <a:srgbClr val="8E258D"/>
        </a:dk1>
        <a:lt1>
          <a:srgbClr val="FFFFFF"/>
        </a:lt1>
        <a:dk2>
          <a:srgbClr val="000000"/>
        </a:dk2>
        <a:lt2>
          <a:srgbClr val="BABBBC"/>
        </a:lt2>
        <a:accent1>
          <a:srgbClr val="00338D"/>
        </a:accent1>
        <a:accent2>
          <a:srgbClr val="AA5CA9"/>
        </a:accent2>
        <a:accent3>
          <a:srgbClr val="FFFFFF"/>
        </a:accent3>
        <a:accent4>
          <a:srgbClr val="781E78"/>
        </a:accent4>
        <a:accent5>
          <a:srgbClr val="AAAD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6_KPMG Template_2003">
  <a:themeElements>
    <a:clrScheme name="KPMG Template_2003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KPMG Template_200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flat" cmpd="sng" algn="ctr">
          <a:solidFill>
            <a:srgbClr val="8AA5CB"/>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57150" cap="flat" cmpd="sng" algn="ctr">
          <a:solidFill>
            <a:srgbClr val="8AA5CB"/>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KPMG Template_2003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
      <a:clrScheme name="KPMG Template_2003 2">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KPMG Template_2003 3">
        <a:dk1>
          <a:srgbClr val="00338D"/>
        </a:dk1>
        <a:lt1>
          <a:srgbClr val="FFFFFF"/>
        </a:lt1>
        <a:dk2>
          <a:srgbClr val="000000"/>
        </a:dk2>
        <a:lt2>
          <a:srgbClr val="BABBBC"/>
        </a:lt2>
        <a:accent1>
          <a:srgbClr val="8E258D"/>
        </a:accent1>
        <a:accent2>
          <a:srgbClr val="AA5CA9"/>
        </a:accent2>
        <a:accent3>
          <a:srgbClr val="FFFFFF"/>
        </a:accent3>
        <a:accent4>
          <a:srgbClr val="002A78"/>
        </a:accent4>
        <a:accent5>
          <a:srgbClr val="C6AC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
      <a:clrScheme name="KPMG Template_2003 4">
        <a:dk1>
          <a:srgbClr val="8E258D"/>
        </a:dk1>
        <a:lt1>
          <a:srgbClr val="FFFFFF"/>
        </a:lt1>
        <a:dk2>
          <a:srgbClr val="000000"/>
        </a:dk2>
        <a:lt2>
          <a:srgbClr val="BABBBC"/>
        </a:lt2>
        <a:accent1>
          <a:srgbClr val="00338D"/>
        </a:accent1>
        <a:accent2>
          <a:srgbClr val="AA5CA9"/>
        </a:accent2>
        <a:accent3>
          <a:srgbClr val="FFFFFF"/>
        </a:accent3>
        <a:accent4>
          <a:srgbClr val="781E78"/>
        </a:accent4>
        <a:accent5>
          <a:srgbClr val="AAAD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7_KPMG Template_2003">
  <a:themeElements>
    <a:clrScheme name="KPMG Template_2003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KPMG Template_200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flat" cmpd="sng" algn="ctr">
          <a:solidFill>
            <a:srgbClr val="8AA5CB"/>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57150" cap="flat" cmpd="sng" algn="ctr">
          <a:solidFill>
            <a:srgbClr val="8AA5CB"/>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KPMG Template_2003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
      <a:clrScheme name="KPMG Template_2003 2">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KPMG Template_2003 3">
        <a:dk1>
          <a:srgbClr val="00338D"/>
        </a:dk1>
        <a:lt1>
          <a:srgbClr val="FFFFFF"/>
        </a:lt1>
        <a:dk2>
          <a:srgbClr val="000000"/>
        </a:dk2>
        <a:lt2>
          <a:srgbClr val="BABBBC"/>
        </a:lt2>
        <a:accent1>
          <a:srgbClr val="8E258D"/>
        </a:accent1>
        <a:accent2>
          <a:srgbClr val="AA5CA9"/>
        </a:accent2>
        <a:accent3>
          <a:srgbClr val="FFFFFF"/>
        </a:accent3>
        <a:accent4>
          <a:srgbClr val="002A78"/>
        </a:accent4>
        <a:accent5>
          <a:srgbClr val="C6AC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
      <a:clrScheme name="KPMG Template_2003 4">
        <a:dk1>
          <a:srgbClr val="8E258D"/>
        </a:dk1>
        <a:lt1>
          <a:srgbClr val="FFFFFF"/>
        </a:lt1>
        <a:dk2>
          <a:srgbClr val="000000"/>
        </a:dk2>
        <a:lt2>
          <a:srgbClr val="BABBBC"/>
        </a:lt2>
        <a:accent1>
          <a:srgbClr val="00338D"/>
        </a:accent1>
        <a:accent2>
          <a:srgbClr val="AA5CA9"/>
        </a:accent2>
        <a:accent3>
          <a:srgbClr val="FFFFFF"/>
        </a:accent3>
        <a:accent4>
          <a:srgbClr val="781E78"/>
        </a:accent4>
        <a:accent5>
          <a:srgbClr val="AAAD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KPMG Report Standard Template (2)">
  <a:themeElements>
    <a:clrScheme name="KPMG Report Standard Template (2) 13">
      <a:dk1>
        <a:srgbClr val="000000"/>
      </a:dk1>
      <a:lt1>
        <a:srgbClr val="FFFFFF"/>
      </a:lt1>
      <a:dk2>
        <a:srgbClr val="0C2D83"/>
      </a:dk2>
      <a:lt2>
        <a:srgbClr val="CCD6E3"/>
      </a:lt2>
      <a:accent1>
        <a:srgbClr val="8AA5CB"/>
      </a:accent1>
      <a:accent2>
        <a:srgbClr val="FAD8AF"/>
      </a:accent2>
      <a:accent3>
        <a:srgbClr val="FFFFFF"/>
      </a:accent3>
      <a:accent4>
        <a:srgbClr val="000000"/>
      </a:accent4>
      <a:accent5>
        <a:srgbClr val="C4CFE2"/>
      </a:accent5>
      <a:accent6>
        <a:srgbClr val="E3C49E"/>
      </a:accent6>
      <a:hlink>
        <a:srgbClr val="F5B36A"/>
      </a:hlink>
      <a:folHlink>
        <a:srgbClr val="AABE75"/>
      </a:folHlink>
    </a:clrScheme>
    <a:fontScheme name="KPMG Report Standard Template (2)">
      <a:majorFont>
        <a:latin typeface="Arial"/>
        <a:ea typeface=""/>
        <a:cs typeface=""/>
      </a:majorFont>
      <a:minorFont>
        <a:latin typeface="Univers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rgbClr val="F06A00"/>
          </a:solidFill>
          <a:prstDash val="solid"/>
          <a:round/>
          <a:headEnd type="none" w="sm" len="sm"/>
          <a:tailEnd type="none" w="sm" len="sm"/>
        </a:ln>
        <a:effectLst/>
      </a:spPr>
      <a:bodyPr vert="horz" wrap="square" lIns="54000" tIns="54000" rIns="54000" bIns="540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600" b="1"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6350" cap="flat" cmpd="sng" algn="ctr">
          <a:solidFill>
            <a:srgbClr val="F06A00"/>
          </a:solidFill>
          <a:prstDash val="solid"/>
          <a:round/>
          <a:headEnd type="none" w="sm" len="sm"/>
          <a:tailEnd type="none" w="sm" len="sm"/>
        </a:ln>
        <a:effectLst/>
      </a:spPr>
      <a:bodyPr vert="horz" wrap="square" lIns="54000" tIns="54000" rIns="54000" bIns="540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600" b="1" i="0" u="none" strike="noStrike" cap="none" normalizeH="0" baseline="0" smtClean="0">
            <a:ln>
              <a:noFill/>
            </a:ln>
            <a:solidFill>
              <a:schemeClr val="tx2"/>
            </a:solidFill>
            <a:effectLst/>
            <a:latin typeface="Arial" pitchFamily="34" charset="0"/>
          </a:defRPr>
        </a:defPPr>
      </a:lstStyle>
    </a:lnDef>
  </a:objectDefaults>
  <a:extraClrSchemeLst>
    <a:extraClrScheme>
      <a:clrScheme name="KPMG Report Standard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PMG Report Standard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KPMG Report Standard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KPMG Report Standard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KPMG Report Standard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KPMG Report Standard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PMG Report Standard Template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KPMG Report Standard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KPMG Report Standard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KPMG Report Standard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KPMG Report Standard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KPMG Report Standard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KPMG Report Standard Template (2) 13">
        <a:dk1>
          <a:srgbClr val="000000"/>
        </a:dk1>
        <a:lt1>
          <a:srgbClr val="FFFFFF"/>
        </a:lt1>
        <a:dk2>
          <a:srgbClr val="0C2D83"/>
        </a:dk2>
        <a:lt2>
          <a:srgbClr val="CCD6E3"/>
        </a:lt2>
        <a:accent1>
          <a:srgbClr val="8AA5CB"/>
        </a:accent1>
        <a:accent2>
          <a:srgbClr val="FAD8AF"/>
        </a:accent2>
        <a:accent3>
          <a:srgbClr val="FFFFFF"/>
        </a:accent3>
        <a:accent4>
          <a:srgbClr val="000000"/>
        </a:accent4>
        <a:accent5>
          <a:srgbClr val="C4CFE2"/>
        </a:accent5>
        <a:accent6>
          <a:srgbClr val="E3C49E"/>
        </a:accent6>
        <a:hlink>
          <a:srgbClr val="F5B36A"/>
        </a:hlink>
        <a:folHlink>
          <a:srgbClr val="AABE75"/>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32_KPMG Template_2003">
  <a:themeElements>
    <a:clrScheme name="KPMG Template_2003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KPMG Template_200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flat" cmpd="sng" algn="ctr">
          <a:solidFill>
            <a:srgbClr val="8AA5CB"/>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57150" cap="flat" cmpd="sng" algn="ctr">
          <a:solidFill>
            <a:srgbClr val="8AA5CB"/>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KPMG Template_2003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
      <a:clrScheme name="KPMG Template_2003 2">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KPMG Template_2003 3">
        <a:dk1>
          <a:srgbClr val="00338D"/>
        </a:dk1>
        <a:lt1>
          <a:srgbClr val="FFFFFF"/>
        </a:lt1>
        <a:dk2>
          <a:srgbClr val="000000"/>
        </a:dk2>
        <a:lt2>
          <a:srgbClr val="BABBBC"/>
        </a:lt2>
        <a:accent1>
          <a:srgbClr val="8E258D"/>
        </a:accent1>
        <a:accent2>
          <a:srgbClr val="AA5CA9"/>
        </a:accent2>
        <a:accent3>
          <a:srgbClr val="FFFFFF"/>
        </a:accent3>
        <a:accent4>
          <a:srgbClr val="002A78"/>
        </a:accent4>
        <a:accent5>
          <a:srgbClr val="C6AC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
      <a:clrScheme name="KPMG Template_2003 4">
        <a:dk1>
          <a:srgbClr val="8E258D"/>
        </a:dk1>
        <a:lt1>
          <a:srgbClr val="FFFFFF"/>
        </a:lt1>
        <a:dk2>
          <a:srgbClr val="000000"/>
        </a:dk2>
        <a:lt2>
          <a:srgbClr val="BABBBC"/>
        </a:lt2>
        <a:accent1>
          <a:srgbClr val="00338D"/>
        </a:accent1>
        <a:accent2>
          <a:srgbClr val="AA5CA9"/>
        </a:accent2>
        <a:accent3>
          <a:srgbClr val="FFFFFF"/>
        </a:accent3>
        <a:accent4>
          <a:srgbClr val="781E78"/>
        </a:accent4>
        <a:accent5>
          <a:srgbClr val="AAAD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5_KPMG Template">
  <a:themeElements>
    <a:clrScheme name="10_KPMG Template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10_KPMG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bg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bg1"/>
            </a:solidFill>
            <a:effectLst/>
            <a:latin typeface="Arial" pitchFamily="34" charset="0"/>
            <a:cs typeface="Arial" pitchFamily="34" charset="0"/>
          </a:defRPr>
        </a:defPPr>
      </a:lstStyle>
    </a:lnDef>
  </a:objectDefaults>
  <a:extraClrSchemeLst>
    <a:extraClrScheme>
      <a:clrScheme name="10_KPMG Template 1">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10_KPMG Template 2">
        <a:dk1>
          <a:srgbClr val="00338D"/>
        </a:dk1>
        <a:lt1>
          <a:srgbClr val="FFFFFF"/>
        </a:lt1>
        <a:dk2>
          <a:srgbClr val="000000"/>
        </a:dk2>
        <a:lt2>
          <a:srgbClr val="BABBBC"/>
        </a:lt2>
        <a:accent1>
          <a:srgbClr val="8E258D"/>
        </a:accent1>
        <a:accent2>
          <a:srgbClr val="AA5CAA"/>
        </a:accent2>
        <a:accent3>
          <a:srgbClr val="FFFFFF"/>
        </a:accent3>
        <a:accent4>
          <a:srgbClr val="002A78"/>
        </a:accent4>
        <a:accent5>
          <a:srgbClr val="C6AC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10_KPMG Template 3">
        <a:dk1>
          <a:srgbClr val="8E258D"/>
        </a:dk1>
        <a:lt1>
          <a:srgbClr val="FFFFFF"/>
        </a:lt1>
        <a:dk2>
          <a:srgbClr val="000000"/>
        </a:dk2>
        <a:lt2>
          <a:srgbClr val="BABBBC"/>
        </a:lt2>
        <a:accent1>
          <a:srgbClr val="00338D"/>
        </a:accent1>
        <a:accent2>
          <a:srgbClr val="AA5CAA"/>
        </a:accent2>
        <a:accent3>
          <a:srgbClr val="FFFFFF"/>
        </a:accent3>
        <a:accent4>
          <a:srgbClr val="781E78"/>
        </a:accent4>
        <a:accent5>
          <a:srgbClr val="AAAD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10_KPMG Template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_CREATE SCREE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lIns="54000" tIns="54000" rIns="54000" bIns="54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rgbClr val="00338D"/>
          </a:solidFill>
          <a:prstDash val="dash"/>
        </a:ln>
      </a:spPr>
      <a:bodyPr wrap="square" lIns="54000" tIns="54000" rIns="54000" bIns="54000" rtlCol="0">
        <a:spAutoFit/>
      </a:bodyPr>
      <a:lstStyle>
        <a:defPPr>
          <a:defRPr sz="1600" b="0" dirty="0" smtClean="0">
            <a:latin typeface="Arial" pitchFamily="34" charset="0"/>
            <a:cs typeface="Arial" pitchFamily="34" charset="0"/>
          </a:defRPr>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28.xml><?xml version="1.0" encoding="utf-8"?>
<a:theme xmlns:a="http://schemas.openxmlformats.org/drawingml/2006/main" name="26_KPMG Template">
  <a:themeElements>
    <a:clrScheme name="12_KPMG Template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12_KPMG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9000"/>
          </a:lnSpc>
          <a:spcBef>
            <a:spcPct val="0"/>
          </a:spcBef>
          <a:spcAft>
            <a:spcPct val="0"/>
          </a:spcAft>
          <a:buClrTx/>
          <a:buSzTx/>
          <a:buFontTx/>
          <a:buNone/>
          <a:tabLst/>
          <a:defRPr kumimoji="0" lang="en-US" sz="1800" b="1"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9000"/>
          </a:lnSpc>
          <a:spcBef>
            <a:spcPct val="0"/>
          </a:spcBef>
          <a:spcAft>
            <a:spcPct val="0"/>
          </a:spcAft>
          <a:buClrTx/>
          <a:buSzTx/>
          <a:buFontTx/>
          <a:buNone/>
          <a:tabLst/>
          <a:defRPr kumimoji="0" lang="en-US" sz="1800" b="1" i="0" u="none" strike="noStrike" cap="none" normalizeH="0" baseline="0" smtClean="0">
            <a:ln>
              <a:noFill/>
            </a:ln>
            <a:solidFill>
              <a:schemeClr val="bg1"/>
            </a:solidFill>
            <a:effectLst/>
            <a:latin typeface="Arial" charset="0"/>
            <a:cs typeface="Arial" charset="0"/>
          </a:defRPr>
        </a:defPPr>
      </a:lstStyle>
    </a:lnDef>
    <a:txDef>
      <a:spPr>
        <a:noFill/>
      </a:spPr>
      <a:bodyPr wrap="none" rtlCol="0">
        <a:normAutofit/>
      </a:bodyPr>
      <a:lstStyle>
        <a:defPPr>
          <a:defRPr sz="1600" dirty="0" smtClean="0">
            <a:solidFill>
              <a:srgbClr val="0C2D83"/>
            </a:solidFill>
            <a:latin typeface="+mn-lt"/>
          </a:defRPr>
        </a:defPPr>
      </a:lstStyle>
    </a:txDef>
  </a:objectDefaults>
  <a:extraClrSchemeLst>
    <a:extraClrScheme>
      <a:clrScheme name="12_KPMG Template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
      <a:clrScheme name="12_KPMG Template 2">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12_KPMG Template 3">
        <a:dk1>
          <a:srgbClr val="00338D"/>
        </a:dk1>
        <a:lt1>
          <a:srgbClr val="FFFFFF"/>
        </a:lt1>
        <a:dk2>
          <a:srgbClr val="000000"/>
        </a:dk2>
        <a:lt2>
          <a:srgbClr val="BABBBC"/>
        </a:lt2>
        <a:accent1>
          <a:srgbClr val="8E258D"/>
        </a:accent1>
        <a:accent2>
          <a:srgbClr val="AA5CA9"/>
        </a:accent2>
        <a:accent3>
          <a:srgbClr val="FFFFFF"/>
        </a:accent3>
        <a:accent4>
          <a:srgbClr val="002A78"/>
        </a:accent4>
        <a:accent5>
          <a:srgbClr val="C6AC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
      <a:clrScheme name="12_KPMG Template 4">
        <a:dk1>
          <a:srgbClr val="8E258D"/>
        </a:dk1>
        <a:lt1>
          <a:srgbClr val="FFFFFF"/>
        </a:lt1>
        <a:dk2>
          <a:srgbClr val="000000"/>
        </a:dk2>
        <a:lt2>
          <a:srgbClr val="BABBBC"/>
        </a:lt2>
        <a:accent1>
          <a:srgbClr val="00338D"/>
        </a:accent1>
        <a:accent2>
          <a:srgbClr val="AA5CA9"/>
        </a:accent2>
        <a:accent3>
          <a:srgbClr val="FFFFFF"/>
        </a:accent3>
        <a:accent4>
          <a:srgbClr val="781E78"/>
        </a:accent4>
        <a:accent5>
          <a:srgbClr val="AAAD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Powerpoint_A4_Template_2007">
  <a:themeElements>
    <a:clrScheme name="KPMG_CREATE_A4 KPMG Template_2003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KPMG_CREATE_A4 KPMG Template_200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KPMG_CREATE_A4 KPMG Template_2003 1">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KPMG_CREATE_A4 KPMG Template_2003 2">
        <a:dk1>
          <a:srgbClr val="00338D"/>
        </a:dk1>
        <a:lt1>
          <a:srgbClr val="FFFFFF"/>
        </a:lt1>
        <a:dk2>
          <a:srgbClr val="000000"/>
        </a:dk2>
        <a:lt2>
          <a:srgbClr val="BABBBC"/>
        </a:lt2>
        <a:accent1>
          <a:srgbClr val="8E258D"/>
        </a:accent1>
        <a:accent2>
          <a:srgbClr val="AA5CAA"/>
        </a:accent2>
        <a:accent3>
          <a:srgbClr val="FFFFFF"/>
        </a:accent3>
        <a:accent4>
          <a:srgbClr val="002A78"/>
        </a:accent4>
        <a:accent5>
          <a:srgbClr val="C6AC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_CREATE_A4 KPMG Template_2003 3">
        <a:dk1>
          <a:srgbClr val="8E258D"/>
        </a:dk1>
        <a:lt1>
          <a:srgbClr val="FFFFFF"/>
        </a:lt1>
        <a:dk2>
          <a:srgbClr val="000000"/>
        </a:dk2>
        <a:lt2>
          <a:srgbClr val="BABBBC"/>
        </a:lt2>
        <a:accent1>
          <a:srgbClr val="00338D"/>
        </a:accent1>
        <a:accent2>
          <a:srgbClr val="AA5CAA"/>
        </a:accent2>
        <a:accent3>
          <a:srgbClr val="FFFFFF"/>
        </a:accent3>
        <a:accent4>
          <a:srgbClr val="781E78"/>
        </a:accent4>
        <a:accent5>
          <a:srgbClr val="AAAD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_CREATE_A4 KPMG Template_2003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3_KPMG Template">
  <a:themeElements>
    <a:clrScheme name="12_KPMG Template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12_KPMG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9000"/>
          </a:lnSpc>
          <a:spcBef>
            <a:spcPct val="0"/>
          </a:spcBef>
          <a:spcAft>
            <a:spcPct val="0"/>
          </a:spcAft>
          <a:buClrTx/>
          <a:buSzTx/>
          <a:buFontTx/>
          <a:buNone/>
          <a:tabLst/>
          <a:defRPr kumimoji="0" lang="en-US" sz="1800" b="1"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9000"/>
          </a:lnSpc>
          <a:spcBef>
            <a:spcPct val="0"/>
          </a:spcBef>
          <a:spcAft>
            <a:spcPct val="0"/>
          </a:spcAft>
          <a:buClrTx/>
          <a:buSzTx/>
          <a:buFontTx/>
          <a:buNone/>
          <a:tabLst/>
          <a:defRPr kumimoji="0" lang="en-US" sz="1800" b="1" i="0" u="none" strike="noStrike" cap="none" normalizeH="0" baseline="0" smtClean="0">
            <a:ln>
              <a:noFill/>
            </a:ln>
            <a:solidFill>
              <a:schemeClr val="bg1"/>
            </a:solidFill>
            <a:effectLst/>
            <a:latin typeface="Arial" charset="0"/>
            <a:cs typeface="Arial" charset="0"/>
          </a:defRPr>
        </a:defPPr>
      </a:lstStyle>
    </a:lnDef>
    <a:txDef>
      <a:spPr>
        <a:noFill/>
      </a:spPr>
      <a:bodyPr wrap="none" rtlCol="0">
        <a:normAutofit/>
      </a:bodyPr>
      <a:lstStyle>
        <a:defPPr>
          <a:defRPr sz="1600" dirty="0" smtClean="0">
            <a:solidFill>
              <a:srgbClr val="0C2D83"/>
            </a:solidFill>
            <a:latin typeface="+mn-lt"/>
          </a:defRPr>
        </a:defPPr>
      </a:lstStyle>
    </a:txDef>
  </a:objectDefaults>
  <a:extraClrSchemeLst>
    <a:extraClrScheme>
      <a:clrScheme name="12_KPMG Template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
      <a:clrScheme name="12_KPMG Template 2">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12_KPMG Template 3">
        <a:dk1>
          <a:srgbClr val="00338D"/>
        </a:dk1>
        <a:lt1>
          <a:srgbClr val="FFFFFF"/>
        </a:lt1>
        <a:dk2>
          <a:srgbClr val="000000"/>
        </a:dk2>
        <a:lt2>
          <a:srgbClr val="BABBBC"/>
        </a:lt2>
        <a:accent1>
          <a:srgbClr val="8E258D"/>
        </a:accent1>
        <a:accent2>
          <a:srgbClr val="AA5CA9"/>
        </a:accent2>
        <a:accent3>
          <a:srgbClr val="FFFFFF"/>
        </a:accent3>
        <a:accent4>
          <a:srgbClr val="002A78"/>
        </a:accent4>
        <a:accent5>
          <a:srgbClr val="C6AC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
      <a:clrScheme name="12_KPMG Template 4">
        <a:dk1>
          <a:srgbClr val="8E258D"/>
        </a:dk1>
        <a:lt1>
          <a:srgbClr val="FFFFFF"/>
        </a:lt1>
        <a:dk2>
          <a:srgbClr val="000000"/>
        </a:dk2>
        <a:lt2>
          <a:srgbClr val="BABBBC"/>
        </a:lt2>
        <a:accent1>
          <a:srgbClr val="00338D"/>
        </a:accent1>
        <a:accent2>
          <a:srgbClr val="AA5CA9"/>
        </a:accent2>
        <a:accent3>
          <a:srgbClr val="FFFFFF"/>
        </a:accent3>
        <a:accent4>
          <a:srgbClr val="781E78"/>
        </a:accent4>
        <a:accent5>
          <a:srgbClr val="AAAD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7_Powerpoint_A4_Template_2007">
  <a:themeElements>
    <a:clrScheme name="KPMG_CREATE_A4 KPMG Template_2003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KPMG_CREATE_A4 KPMG Template_200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KPMG_CREATE_A4 KPMG Template_2003 1">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KPMG_CREATE_A4 KPMG Template_2003 2">
        <a:dk1>
          <a:srgbClr val="00338D"/>
        </a:dk1>
        <a:lt1>
          <a:srgbClr val="FFFFFF"/>
        </a:lt1>
        <a:dk2>
          <a:srgbClr val="000000"/>
        </a:dk2>
        <a:lt2>
          <a:srgbClr val="BABBBC"/>
        </a:lt2>
        <a:accent1>
          <a:srgbClr val="8E258D"/>
        </a:accent1>
        <a:accent2>
          <a:srgbClr val="AA5CAA"/>
        </a:accent2>
        <a:accent3>
          <a:srgbClr val="FFFFFF"/>
        </a:accent3>
        <a:accent4>
          <a:srgbClr val="002A78"/>
        </a:accent4>
        <a:accent5>
          <a:srgbClr val="C6AC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_CREATE_A4 KPMG Template_2003 3">
        <a:dk1>
          <a:srgbClr val="8E258D"/>
        </a:dk1>
        <a:lt1>
          <a:srgbClr val="FFFFFF"/>
        </a:lt1>
        <a:dk2>
          <a:srgbClr val="000000"/>
        </a:dk2>
        <a:lt2>
          <a:srgbClr val="BABBBC"/>
        </a:lt2>
        <a:accent1>
          <a:srgbClr val="00338D"/>
        </a:accent1>
        <a:accent2>
          <a:srgbClr val="AA5CAA"/>
        </a:accent2>
        <a:accent3>
          <a:srgbClr val="FFFFFF"/>
        </a:accent3>
        <a:accent4>
          <a:srgbClr val="781E78"/>
        </a:accent4>
        <a:accent5>
          <a:srgbClr val="AAAD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_CREATE_A4 KPMG Template_2003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7_KPMG Template">
  <a:themeElements>
    <a:clrScheme name="12_KPMG Template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12_KPMG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9000"/>
          </a:lnSpc>
          <a:spcBef>
            <a:spcPct val="0"/>
          </a:spcBef>
          <a:spcAft>
            <a:spcPct val="0"/>
          </a:spcAft>
          <a:buClrTx/>
          <a:buSzTx/>
          <a:buFontTx/>
          <a:buNone/>
          <a:tabLst/>
          <a:defRPr kumimoji="0" lang="en-US" sz="1800" b="1"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9000"/>
          </a:lnSpc>
          <a:spcBef>
            <a:spcPct val="0"/>
          </a:spcBef>
          <a:spcAft>
            <a:spcPct val="0"/>
          </a:spcAft>
          <a:buClrTx/>
          <a:buSzTx/>
          <a:buFontTx/>
          <a:buNone/>
          <a:tabLst/>
          <a:defRPr kumimoji="0" lang="en-US" sz="1800" b="1" i="0" u="none" strike="noStrike" cap="none" normalizeH="0" baseline="0" smtClean="0">
            <a:ln>
              <a:noFill/>
            </a:ln>
            <a:solidFill>
              <a:schemeClr val="bg1"/>
            </a:solidFill>
            <a:effectLst/>
            <a:latin typeface="Arial" charset="0"/>
            <a:cs typeface="Arial" charset="0"/>
          </a:defRPr>
        </a:defPPr>
      </a:lstStyle>
    </a:lnDef>
    <a:txDef>
      <a:spPr>
        <a:noFill/>
      </a:spPr>
      <a:bodyPr wrap="none" rtlCol="0">
        <a:normAutofit/>
      </a:bodyPr>
      <a:lstStyle>
        <a:defPPr>
          <a:defRPr sz="1600" dirty="0" smtClean="0">
            <a:solidFill>
              <a:srgbClr val="0C2D83"/>
            </a:solidFill>
            <a:latin typeface="+mn-lt"/>
          </a:defRPr>
        </a:defPPr>
      </a:lstStyle>
    </a:txDef>
  </a:objectDefaults>
  <a:extraClrSchemeLst>
    <a:extraClrScheme>
      <a:clrScheme name="12_KPMG Template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
      <a:clrScheme name="12_KPMG Template 2">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12_KPMG Template 3">
        <a:dk1>
          <a:srgbClr val="00338D"/>
        </a:dk1>
        <a:lt1>
          <a:srgbClr val="FFFFFF"/>
        </a:lt1>
        <a:dk2>
          <a:srgbClr val="000000"/>
        </a:dk2>
        <a:lt2>
          <a:srgbClr val="BABBBC"/>
        </a:lt2>
        <a:accent1>
          <a:srgbClr val="8E258D"/>
        </a:accent1>
        <a:accent2>
          <a:srgbClr val="AA5CA9"/>
        </a:accent2>
        <a:accent3>
          <a:srgbClr val="FFFFFF"/>
        </a:accent3>
        <a:accent4>
          <a:srgbClr val="002A78"/>
        </a:accent4>
        <a:accent5>
          <a:srgbClr val="C6AC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
      <a:clrScheme name="12_KPMG Template 4">
        <a:dk1>
          <a:srgbClr val="8E258D"/>
        </a:dk1>
        <a:lt1>
          <a:srgbClr val="FFFFFF"/>
        </a:lt1>
        <a:dk2>
          <a:srgbClr val="000000"/>
        </a:dk2>
        <a:lt2>
          <a:srgbClr val="BABBBC"/>
        </a:lt2>
        <a:accent1>
          <a:srgbClr val="00338D"/>
        </a:accent1>
        <a:accent2>
          <a:srgbClr val="AA5CA9"/>
        </a:accent2>
        <a:accent3>
          <a:srgbClr val="FFFFFF"/>
        </a:accent3>
        <a:accent4>
          <a:srgbClr val="781E78"/>
        </a:accent4>
        <a:accent5>
          <a:srgbClr val="AAAD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8_KPMG Template">
  <a:themeElements>
    <a:clrScheme name="12_KPMG Template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12_KPMG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9000"/>
          </a:lnSpc>
          <a:spcBef>
            <a:spcPct val="0"/>
          </a:spcBef>
          <a:spcAft>
            <a:spcPct val="0"/>
          </a:spcAft>
          <a:buClrTx/>
          <a:buSzTx/>
          <a:buFontTx/>
          <a:buNone/>
          <a:tabLst/>
          <a:defRPr kumimoji="0" lang="en-US" sz="1800" b="1"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9000"/>
          </a:lnSpc>
          <a:spcBef>
            <a:spcPct val="0"/>
          </a:spcBef>
          <a:spcAft>
            <a:spcPct val="0"/>
          </a:spcAft>
          <a:buClrTx/>
          <a:buSzTx/>
          <a:buFontTx/>
          <a:buNone/>
          <a:tabLst/>
          <a:defRPr kumimoji="0" lang="en-US" sz="1800" b="1" i="0" u="none" strike="noStrike" cap="none" normalizeH="0" baseline="0" smtClean="0">
            <a:ln>
              <a:noFill/>
            </a:ln>
            <a:solidFill>
              <a:schemeClr val="bg1"/>
            </a:solidFill>
            <a:effectLst/>
            <a:latin typeface="Arial" charset="0"/>
            <a:cs typeface="Arial" charset="0"/>
          </a:defRPr>
        </a:defPPr>
      </a:lstStyle>
    </a:lnDef>
    <a:txDef>
      <a:spPr>
        <a:noFill/>
      </a:spPr>
      <a:bodyPr wrap="none" rtlCol="0">
        <a:normAutofit/>
      </a:bodyPr>
      <a:lstStyle>
        <a:defPPr>
          <a:defRPr sz="1600" dirty="0" smtClean="0">
            <a:solidFill>
              <a:srgbClr val="0C2D83"/>
            </a:solidFill>
            <a:latin typeface="+mn-lt"/>
          </a:defRPr>
        </a:defPPr>
      </a:lstStyle>
    </a:txDef>
  </a:objectDefaults>
  <a:extraClrSchemeLst>
    <a:extraClrScheme>
      <a:clrScheme name="12_KPMG Template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
      <a:clrScheme name="12_KPMG Template 2">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12_KPMG Template 3">
        <a:dk1>
          <a:srgbClr val="00338D"/>
        </a:dk1>
        <a:lt1>
          <a:srgbClr val="FFFFFF"/>
        </a:lt1>
        <a:dk2>
          <a:srgbClr val="000000"/>
        </a:dk2>
        <a:lt2>
          <a:srgbClr val="BABBBC"/>
        </a:lt2>
        <a:accent1>
          <a:srgbClr val="8E258D"/>
        </a:accent1>
        <a:accent2>
          <a:srgbClr val="AA5CA9"/>
        </a:accent2>
        <a:accent3>
          <a:srgbClr val="FFFFFF"/>
        </a:accent3>
        <a:accent4>
          <a:srgbClr val="002A78"/>
        </a:accent4>
        <a:accent5>
          <a:srgbClr val="C6AC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
      <a:clrScheme name="12_KPMG Template 4">
        <a:dk1>
          <a:srgbClr val="8E258D"/>
        </a:dk1>
        <a:lt1>
          <a:srgbClr val="FFFFFF"/>
        </a:lt1>
        <a:dk2>
          <a:srgbClr val="000000"/>
        </a:dk2>
        <a:lt2>
          <a:srgbClr val="BABBBC"/>
        </a:lt2>
        <a:accent1>
          <a:srgbClr val="00338D"/>
        </a:accent1>
        <a:accent2>
          <a:srgbClr val="AA5CA9"/>
        </a:accent2>
        <a:accent3>
          <a:srgbClr val="FFFFFF"/>
        </a:accent3>
        <a:accent4>
          <a:srgbClr val="781E78"/>
        </a:accent4>
        <a:accent5>
          <a:srgbClr val="AAAD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Powerpoint_A4_Template_2007">
  <a:themeElements>
    <a:clrScheme name="KPMG_CREATE_A4 KPMG Template_2003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KPMG_CREATE_A4 KPMG Template_200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KPMG_CREATE_A4 KPMG Template_2003 1">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KPMG_CREATE_A4 KPMG Template_2003 2">
        <a:dk1>
          <a:srgbClr val="00338D"/>
        </a:dk1>
        <a:lt1>
          <a:srgbClr val="FFFFFF"/>
        </a:lt1>
        <a:dk2>
          <a:srgbClr val="000000"/>
        </a:dk2>
        <a:lt2>
          <a:srgbClr val="BABBBC"/>
        </a:lt2>
        <a:accent1>
          <a:srgbClr val="8E258D"/>
        </a:accent1>
        <a:accent2>
          <a:srgbClr val="AA5CAA"/>
        </a:accent2>
        <a:accent3>
          <a:srgbClr val="FFFFFF"/>
        </a:accent3>
        <a:accent4>
          <a:srgbClr val="002A78"/>
        </a:accent4>
        <a:accent5>
          <a:srgbClr val="C6AC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_CREATE_A4 KPMG Template_2003 3">
        <a:dk1>
          <a:srgbClr val="8E258D"/>
        </a:dk1>
        <a:lt1>
          <a:srgbClr val="FFFFFF"/>
        </a:lt1>
        <a:dk2>
          <a:srgbClr val="000000"/>
        </a:dk2>
        <a:lt2>
          <a:srgbClr val="BABBBC"/>
        </a:lt2>
        <a:accent1>
          <a:srgbClr val="00338D"/>
        </a:accent1>
        <a:accent2>
          <a:srgbClr val="AA5CAA"/>
        </a:accent2>
        <a:accent3>
          <a:srgbClr val="FFFFFF"/>
        </a:accent3>
        <a:accent4>
          <a:srgbClr val="781E78"/>
        </a:accent4>
        <a:accent5>
          <a:srgbClr val="AAAD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_CREATE_A4 KPMG Template_2003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Office Theme">
  <a:themeElements>
    <a:clrScheme name="">
      <a:dk1>
        <a:srgbClr val="4646FF"/>
      </a:dk1>
      <a:lt1>
        <a:srgbClr val="FFFFFF"/>
      </a:lt1>
      <a:dk2>
        <a:srgbClr val="000000"/>
      </a:dk2>
      <a:lt2>
        <a:srgbClr val="BBBBFF"/>
      </a:lt2>
      <a:accent1>
        <a:srgbClr val="FFFF9D"/>
      </a:accent1>
      <a:accent2>
        <a:srgbClr val="0000B4"/>
      </a:accent2>
      <a:accent3>
        <a:srgbClr val="FFFFFF"/>
      </a:accent3>
      <a:accent4>
        <a:srgbClr val="3A3ADA"/>
      </a:accent4>
      <a:accent5>
        <a:srgbClr val="FFFFCC"/>
      </a:accent5>
      <a:accent6>
        <a:srgbClr val="0000A3"/>
      </a:accent6>
      <a:hlink>
        <a:srgbClr val="FBD90E"/>
      </a:hlink>
      <a:folHlink>
        <a:srgbClr val="D9D9D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4_KPMG Template">
  <a:themeElements>
    <a:clrScheme name="12_KPMG Template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12_KPMG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9000"/>
          </a:lnSpc>
          <a:spcBef>
            <a:spcPct val="0"/>
          </a:spcBef>
          <a:spcAft>
            <a:spcPct val="0"/>
          </a:spcAft>
          <a:buClrTx/>
          <a:buSzTx/>
          <a:buFontTx/>
          <a:buNone/>
          <a:tabLst/>
          <a:defRPr kumimoji="0" lang="en-US" sz="1800" b="1"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9000"/>
          </a:lnSpc>
          <a:spcBef>
            <a:spcPct val="0"/>
          </a:spcBef>
          <a:spcAft>
            <a:spcPct val="0"/>
          </a:spcAft>
          <a:buClrTx/>
          <a:buSzTx/>
          <a:buFontTx/>
          <a:buNone/>
          <a:tabLst/>
          <a:defRPr kumimoji="0" lang="en-US" sz="1800" b="1"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12_KPMG Template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
      <a:clrScheme name="12_KPMG Template 2">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12_KPMG Template 3">
        <a:dk1>
          <a:srgbClr val="00338D"/>
        </a:dk1>
        <a:lt1>
          <a:srgbClr val="FFFFFF"/>
        </a:lt1>
        <a:dk2>
          <a:srgbClr val="000000"/>
        </a:dk2>
        <a:lt2>
          <a:srgbClr val="BABBBC"/>
        </a:lt2>
        <a:accent1>
          <a:srgbClr val="8E258D"/>
        </a:accent1>
        <a:accent2>
          <a:srgbClr val="AA5CA9"/>
        </a:accent2>
        <a:accent3>
          <a:srgbClr val="FFFFFF"/>
        </a:accent3>
        <a:accent4>
          <a:srgbClr val="002A78"/>
        </a:accent4>
        <a:accent5>
          <a:srgbClr val="C6AC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
      <a:clrScheme name="12_KPMG Template 4">
        <a:dk1>
          <a:srgbClr val="8E258D"/>
        </a:dk1>
        <a:lt1>
          <a:srgbClr val="FFFFFF"/>
        </a:lt1>
        <a:dk2>
          <a:srgbClr val="000000"/>
        </a:dk2>
        <a:lt2>
          <a:srgbClr val="BABBBC"/>
        </a:lt2>
        <a:accent1>
          <a:srgbClr val="00338D"/>
        </a:accent1>
        <a:accent2>
          <a:srgbClr val="AA5CA9"/>
        </a:accent2>
        <a:accent3>
          <a:srgbClr val="FFFFFF"/>
        </a:accent3>
        <a:accent4>
          <a:srgbClr val="781E78"/>
        </a:accent4>
        <a:accent5>
          <a:srgbClr val="AAAD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5_KPMG Template">
  <a:themeElements>
    <a:clrScheme name="12_KPMG Template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12_KPMG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2_KPMG Template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
      <a:clrScheme name="12_KPMG Template 2">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12_KPMG Template 3">
        <a:dk1>
          <a:srgbClr val="00338D"/>
        </a:dk1>
        <a:lt1>
          <a:srgbClr val="FFFFFF"/>
        </a:lt1>
        <a:dk2>
          <a:srgbClr val="000000"/>
        </a:dk2>
        <a:lt2>
          <a:srgbClr val="BABBBC"/>
        </a:lt2>
        <a:accent1>
          <a:srgbClr val="8E258D"/>
        </a:accent1>
        <a:accent2>
          <a:srgbClr val="AA5CA9"/>
        </a:accent2>
        <a:accent3>
          <a:srgbClr val="FFFFFF"/>
        </a:accent3>
        <a:accent4>
          <a:srgbClr val="002A78"/>
        </a:accent4>
        <a:accent5>
          <a:srgbClr val="C6AC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
      <a:clrScheme name="12_KPMG Template 4">
        <a:dk1>
          <a:srgbClr val="8E258D"/>
        </a:dk1>
        <a:lt1>
          <a:srgbClr val="FFFFFF"/>
        </a:lt1>
        <a:dk2>
          <a:srgbClr val="000000"/>
        </a:dk2>
        <a:lt2>
          <a:srgbClr val="BABBBC"/>
        </a:lt2>
        <a:accent1>
          <a:srgbClr val="00338D"/>
        </a:accent1>
        <a:accent2>
          <a:srgbClr val="AA5CA9"/>
        </a:accent2>
        <a:accent3>
          <a:srgbClr val="FFFFFF"/>
        </a:accent3>
        <a:accent4>
          <a:srgbClr val="781E78"/>
        </a:accent4>
        <a:accent5>
          <a:srgbClr val="AAAD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KPMG Template_2003">
  <a:themeElements>
    <a:clrScheme name="KPMG Template_2003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KPMG Template_200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flat" cmpd="sng" algn="ctr">
          <a:solidFill>
            <a:srgbClr val="8AA5CB"/>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57150" cap="flat" cmpd="sng" algn="ctr">
          <a:solidFill>
            <a:srgbClr val="8AA5CB"/>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KPMG Template_2003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
      <a:clrScheme name="KPMG Template_2003 2">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KPMG Template_2003 3">
        <a:dk1>
          <a:srgbClr val="00338D"/>
        </a:dk1>
        <a:lt1>
          <a:srgbClr val="FFFFFF"/>
        </a:lt1>
        <a:dk2>
          <a:srgbClr val="000000"/>
        </a:dk2>
        <a:lt2>
          <a:srgbClr val="BABBBC"/>
        </a:lt2>
        <a:accent1>
          <a:srgbClr val="8E258D"/>
        </a:accent1>
        <a:accent2>
          <a:srgbClr val="AA5CA9"/>
        </a:accent2>
        <a:accent3>
          <a:srgbClr val="FFFFFF"/>
        </a:accent3>
        <a:accent4>
          <a:srgbClr val="002A78"/>
        </a:accent4>
        <a:accent5>
          <a:srgbClr val="C6AC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
      <a:clrScheme name="KPMG Template_2003 4">
        <a:dk1>
          <a:srgbClr val="8E258D"/>
        </a:dk1>
        <a:lt1>
          <a:srgbClr val="FFFFFF"/>
        </a:lt1>
        <a:dk2>
          <a:srgbClr val="000000"/>
        </a:dk2>
        <a:lt2>
          <a:srgbClr val="BABBBC"/>
        </a:lt2>
        <a:accent1>
          <a:srgbClr val="00338D"/>
        </a:accent1>
        <a:accent2>
          <a:srgbClr val="AA5CA9"/>
        </a:accent2>
        <a:accent3>
          <a:srgbClr val="FFFFFF"/>
        </a:accent3>
        <a:accent4>
          <a:srgbClr val="781E78"/>
        </a:accent4>
        <a:accent5>
          <a:srgbClr val="AAAD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KPMG Template_2003">
  <a:themeElements>
    <a:clrScheme name="KPMG Template_2003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KPMG Template_200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flat" cmpd="sng" algn="ctr">
          <a:solidFill>
            <a:srgbClr val="8AA5CB"/>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57150" cap="flat" cmpd="sng" algn="ctr">
          <a:solidFill>
            <a:srgbClr val="8AA5CB"/>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KPMG Template_2003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
      <a:clrScheme name="KPMG Template_2003 2">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KPMG Template_2003 3">
        <a:dk1>
          <a:srgbClr val="00338D"/>
        </a:dk1>
        <a:lt1>
          <a:srgbClr val="FFFFFF"/>
        </a:lt1>
        <a:dk2>
          <a:srgbClr val="000000"/>
        </a:dk2>
        <a:lt2>
          <a:srgbClr val="BABBBC"/>
        </a:lt2>
        <a:accent1>
          <a:srgbClr val="8E258D"/>
        </a:accent1>
        <a:accent2>
          <a:srgbClr val="AA5CA9"/>
        </a:accent2>
        <a:accent3>
          <a:srgbClr val="FFFFFF"/>
        </a:accent3>
        <a:accent4>
          <a:srgbClr val="002A78"/>
        </a:accent4>
        <a:accent5>
          <a:srgbClr val="C6AC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
      <a:clrScheme name="KPMG Template_2003 4">
        <a:dk1>
          <a:srgbClr val="8E258D"/>
        </a:dk1>
        <a:lt1>
          <a:srgbClr val="FFFFFF"/>
        </a:lt1>
        <a:dk2>
          <a:srgbClr val="000000"/>
        </a:dk2>
        <a:lt2>
          <a:srgbClr val="BABBBC"/>
        </a:lt2>
        <a:accent1>
          <a:srgbClr val="00338D"/>
        </a:accent1>
        <a:accent2>
          <a:srgbClr val="AA5CA9"/>
        </a:accent2>
        <a:accent3>
          <a:srgbClr val="FFFFFF"/>
        </a:accent3>
        <a:accent4>
          <a:srgbClr val="781E78"/>
        </a:accent4>
        <a:accent5>
          <a:srgbClr val="AAAD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0_KPMG Template">
  <a:themeElements>
    <a:clrScheme name="12_KPMG Template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12_KPMG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flat" cmpd="sng" algn="ctr">
          <a:solidFill>
            <a:srgbClr val="8AA5CB"/>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57150" cap="flat" cmpd="sng" algn="ctr">
          <a:solidFill>
            <a:srgbClr val="8AA5CB"/>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2_KPMG Template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
      <a:clrScheme name="12_KPMG Template 2">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12_KPMG Template 3">
        <a:dk1>
          <a:srgbClr val="00338D"/>
        </a:dk1>
        <a:lt1>
          <a:srgbClr val="FFFFFF"/>
        </a:lt1>
        <a:dk2>
          <a:srgbClr val="000000"/>
        </a:dk2>
        <a:lt2>
          <a:srgbClr val="BABBBC"/>
        </a:lt2>
        <a:accent1>
          <a:srgbClr val="8E258D"/>
        </a:accent1>
        <a:accent2>
          <a:srgbClr val="AA5CA9"/>
        </a:accent2>
        <a:accent3>
          <a:srgbClr val="FFFFFF"/>
        </a:accent3>
        <a:accent4>
          <a:srgbClr val="002A78"/>
        </a:accent4>
        <a:accent5>
          <a:srgbClr val="C6AC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
      <a:clrScheme name="12_KPMG Template 4">
        <a:dk1>
          <a:srgbClr val="8E258D"/>
        </a:dk1>
        <a:lt1>
          <a:srgbClr val="FFFFFF"/>
        </a:lt1>
        <a:dk2>
          <a:srgbClr val="000000"/>
        </a:dk2>
        <a:lt2>
          <a:srgbClr val="BABBBC"/>
        </a:lt2>
        <a:accent1>
          <a:srgbClr val="00338D"/>
        </a:accent1>
        <a:accent2>
          <a:srgbClr val="AA5CA9"/>
        </a:accent2>
        <a:accent3>
          <a:srgbClr val="FFFFFF"/>
        </a:accent3>
        <a:accent4>
          <a:srgbClr val="781E78"/>
        </a:accent4>
        <a:accent5>
          <a:srgbClr val="AAAD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KPMG Template_2003">
  <a:themeElements>
    <a:clrScheme name="KPMG Template_2003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fontScheme name="KPMG Template_200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flat" cmpd="sng" algn="ctr">
          <a:solidFill>
            <a:srgbClr val="8AA5CB"/>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57150" cap="flat" cmpd="sng" algn="ctr">
          <a:solidFill>
            <a:srgbClr val="8AA5CB"/>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KPMG Template_2003 1">
        <a:dk1>
          <a:srgbClr val="000000"/>
        </a:dk1>
        <a:lt1>
          <a:srgbClr val="FFFFFF"/>
        </a:lt1>
        <a:dk2>
          <a:srgbClr val="000000"/>
        </a:dk2>
        <a:lt2>
          <a:srgbClr val="7476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
      <a:clrScheme name="KPMG Template_2003 2">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KPMG Template_2003 3">
        <a:dk1>
          <a:srgbClr val="00338D"/>
        </a:dk1>
        <a:lt1>
          <a:srgbClr val="FFFFFF"/>
        </a:lt1>
        <a:dk2>
          <a:srgbClr val="000000"/>
        </a:dk2>
        <a:lt2>
          <a:srgbClr val="BABBBC"/>
        </a:lt2>
        <a:accent1>
          <a:srgbClr val="8E258D"/>
        </a:accent1>
        <a:accent2>
          <a:srgbClr val="AA5CA9"/>
        </a:accent2>
        <a:accent3>
          <a:srgbClr val="FFFFFF"/>
        </a:accent3>
        <a:accent4>
          <a:srgbClr val="002A78"/>
        </a:accent4>
        <a:accent5>
          <a:srgbClr val="C6AC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
      <a:clrScheme name="KPMG Template_2003 4">
        <a:dk1>
          <a:srgbClr val="8E258D"/>
        </a:dk1>
        <a:lt1>
          <a:srgbClr val="FFFFFF"/>
        </a:lt1>
        <a:dk2>
          <a:srgbClr val="000000"/>
        </a:dk2>
        <a:lt2>
          <a:srgbClr val="BABBBC"/>
        </a:lt2>
        <a:accent1>
          <a:srgbClr val="00338D"/>
        </a:accent1>
        <a:accent2>
          <a:srgbClr val="AA5CA9"/>
        </a:accent2>
        <a:accent3>
          <a:srgbClr val="FFFFFF"/>
        </a:accent3>
        <a:accent4>
          <a:srgbClr val="781E78"/>
        </a:accent4>
        <a:accent5>
          <a:srgbClr val="AAADC5"/>
        </a:accent5>
        <a:accent6>
          <a:srgbClr val="9A5399"/>
        </a:accent6>
        <a:hlink>
          <a:srgbClr val="C792C6"/>
        </a:hlink>
        <a:folHlink>
          <a:srgbClr val="E3C9E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52525</TotalTime>
  <Words>1911</Words>
  <Application>Microsoft Office PowerPoint</Application>
  <PresentationFormat>On-screen Show (4:3)</PresentationFormat>
  <Paragraphs>122</Paragraphs>
  <Slides>20</Slides>
  <Notes>1</Notes>
  <HiddenSlides>0</HiddenSlides>
  <MMClips>0</MMClips>
  <ScaleCrop>false</ScaleCrop>
  <HeadingPairs>
    <vt:vector size="6" baseType="variant">
      <vt:variant>
        <vt:lpstr>Fonts Used</vt:lpstr>
      </vt:variant>
      <vt:variant>
        <vt:i4>4</vt:i4>
      </vt:variant>
      <vt:variant>
        <vt:lpstr>Theme</vt:lpstr>
      </vt:variant>
      <vt:variant>
        <vt:i4>33</vt:i4>
      </vt:variant>
      <vt:variant>
        <vt:lpstr>Slide Titles</vt:lpstr>
      </vt:variant>
      <vt:variant>
        <vt:i4>20</vt:i4>
      </vt:variant>
    </vt:vector>
  </HeadingPairs>
  <TitlesOfParts>
    <vt:vector size="57" baseType="lpstr">
      <vt:lpstr>Arial</vt:lpstr>
      <vt:lpstr>Symbol</vt:lpstr>
      <vt:lpstr>Univers 45 Light</vt:lpstr>
      <vt:lpstr>Wingdings</vt:lpstr>
      <vt:lpstr>3_Default Design</vt:lpstr>
      <vt:lpstr>12_KPMG Template</vt:lpstr>
      <vt:lpstr>13_KPMG Template</vt:lpstr>
      <vt:lpstr>14_KPMG Template</vt:lpstr>
      <vt:lpstr>15_KPMG Template</vt:lpstr>
      <vt:lpstr>2_KPMG Template_2003</vt:lpstr>
      <vt:lpstr>3_KPMG Template_2003</vt:lpstr>
      <vt:lpstr>20_KPMG Template</vt:lpstr>
      <vt:lpstr>4_KPMG Template_2003</vt:lpstr>
      <vt:lpstr>16_KPMG Template</vt:lpstr>
      <vt:lpstr>17_KPMG Template</vt:lpstr>
      <vt:lpstr>CREATE SCREEN</vt:lpstr>
      <vt:lpstr>18_KPMG Template</vt:lpstr>
      <vt:lpstr>KPMG Template_2003</vt:lpstr>
      <vt:lpstr>19_KPMG Template</vt:lpstr>
      <vt:lpstr>21_KPMG Template</vt:lpstr>
      <vt:lpstr>22_KPMG Template</vt:lpstr>
      <vt:lpstr>1_KPMG Template_2003</vt:lpstr>
      <vt:lpstr>23_KPMG Template</vt:lpstr>
      <vt:lpstr>5_KPMG Template_2003</vt:lpstr>
      <vt:lpstr>24_KPMG Template</vt:lpstr>
      <vt:lpstr>6_KPMG Template_2003</vt:lpstr>
      <vt:lpstr>7_KPMG Template_2003</vt:lpstr>
      <vt:lpstr>KPMG Report Standard Template (2)</vt:lpstr>
      <vt:lpstr>32_KPMG Template_2003</vt:lpstr>
      <vt:lpstr>25_KPMG Template</vt:lpstr>
      <vt:lpstr>1_CREATE SCREEN</vt:lpstr>
      <vt:lpstr>26_KPMG Template</vt:lpstr>
      <vt:lpstr>Powerpoint_A4_Template_2007</vt:lpstr>
      <vt:lpstr>7_Powerpoint_A4_Template_2007</vt:lpstr>
      <vt:lpstr>27_KPMG Template</vt:lpstr>
      <vt:lpstr>28_KPMG Template</vt:lpstr>
      <vt:lpstr>3_Powerpoint_A4_Template_2007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KPMG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aestala</dc:creator>
  <cp:lastModifiedBy>Yakubu Musa</cp:lastModifiedBy>
  <cp:revision>3198</cp:revision>
  <cp:lastPrinted>2018-03-26T15:52:33Z</cp:lastPrinted>
  <dcterms:created xsi:type="dcterms:W3CDTF">2002-05-02T16:57:25Z</dcterms:created>
  <dcterms:modified xsi:type="dcterms:W3CDTF">2019-03-05T16:01:29Z</dcterms:modified>
</cp:coreProperties>
</file>